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7" r:id="rId3"/>
    <p:sldId id="282" r:id="rId4"/>
    <p:sldId id="261" r:id="rId5"/>
    <p:sldId id="277" r:id="rId6"/>
    <p:sldId id="269" r:id="rId7"/>
    <p:sldId id="259" r:id="rId8"/>
    <p:sldId id="284" r:id="rId9"/>
    <p:sldId id="285" r:id="rId10"/>
    <p:sldId id="278" r:id="rId11"/>
    <p:sldId id="283" r:id="rId12"/>
    <p:sldId id="280" r:id="rId13"/>
    <p:sldId id="279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E5E"/>
    <a:srgbClr val="CAC368"/>
    <a:srgbClr val="E5784D"/>
    <a:srgbClr val="F96239"/>
    <a:srgbClr val="2D6B8F"/>
    <a:srgbClr val="47C4D7"/>
    <a:srgbClr val="3380A0"/>
    <a:srgbClr val="3381A0"/>
    <a:srgbClr val="40A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17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26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5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5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3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98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9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0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59273" y="222961"/>
            <a:ext cx="432560" cy="6480000"/>
            <a:chOff x="5859273" y="222961"/>
            <a:chExt cx="432560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5933584" y="222961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5859273" y="1914043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>
              <a:off x="6217522" y="222961"/>
              <a:ext cx="0" cy="64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6143211" y="2339930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258D19-AC80-6544-9161-B1221C9A212F}"/>
              </a:ext>
            </a:extLst>
          </p:cNvPr>
          <p:cNvSpPr txBox="1"/>
          <p:nvPr/>
        </p:nvSpPr>
        <p:spPr>
          <a:xfrm>
            <a:off x="2654507" y="3018316"/>
            <a:ext cx="8033067" cy="1046440"/>
          </a:xfrm>
          <a:prstGeom prst="rect">
            <a:avLst/>
          </a:prstGeom>
          <a:solidFill>
            <a:srgbClr val="1C2E5E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QR</a:t>
            </a:r>
            <a:r>
              <a:rPr lang="ko-KR" altLang="en-US" sz="4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코드 생성 </a:t>
            </a:r>
            <a:r>
              <a:rPr lang="en-US" altLang="ko-KR" sz="4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인식프로그램</a:t>
            </a:r>
            <a:endParaRPr lang="en-US" altLang="ko-KR" sz="4400" i="1" kern="0" dirty="0">
              <a:ln w="15875">
                <a:noFill/>
              </a:ln>
              <a:solidFill>
                <a:srgbClr val="4CD5E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 latinLnBrk="0">
              <a:defRPr/>
            </a:pPr>
            <a:r>
              <a:rPr lang="en-US" altLang="ko-KR" kern="0" dirty="0">
                <a:solidFill>
                  <a:prstClr val="white"/>
                </a:solidFill>
              </a:rPr>
              <a:t>2021042019 </a:t>
            </a:r>
            <a:r>
              <a:rPr lang="ko-KR" altLang="en-US" kern="0" dirty="0">
                <a:solidFill>
                  <a:prstClr val="white"/>
                </a:solidFill>
              </a:rPr>
              <a:t>최지아</a:t>
            </a:r>
            <a:endParaRPr lang="ko-KR" altLang="en-US" sz="4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3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969AD0-7865-EF33-F39E-3C62ADC49858}"/>
              </a:ext>
            </a:extLst>
          </p:cNvPr>
          <p:cNvSpPr txBox="1"/>
          <p:nvPr/>
        </p:nvSpPr>
        <p:spPr>
          <a:xfrm>
            <a:off x="489989" y="202116"/>
            <a:ext cx="4904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GUI</a:t>
            </a: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구현 및 실행 현황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1E09A8D2-316F-0784-12A3-C4E3038C3DB9}"/>
              </a:ext>
            </a:extLst>
          </p:cNvPr>
          <p:cNvSpPr/>
          <p:nvPr/>
        </p:nvSpPr>
        <p:spPr>
          <a:xfrm>
            <a:off x="5661970" y="483264"/>
            <a:ext cx="3600000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innerShdw blurRad="50800" dist="38100" dir="189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1E5367-18CF-E729-6F2A-9199F5684544}"/>
              </a:ext>
            </a:extLst>
          </p:cNvPr>
          <p:cNvCxnSpPr>
            <a:cxnSpLocks/>
          </p:cNvCxnSpPr>
          <p:nvPr/>
        </p:nvCxnSpPr>
        <p:spPr>
          <a:xfrm>
            <a:off x="5725470" y="514417"/>
            <a:ext cx="2720040" cy="0"/>
          </a:xfrm>
          <a:prstGeom prst="line">
            <a:avLst/>
          </a:prstGeom>
          <a:ln w="31750" cap="rnd">
            <a:solidFill>
              <a:srgbClr val="4CD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84C86F-71C7-8392-A8B7-B2CF5F7610FE}"/>
              </a:ext>
            </a:extLst>
          </p:cNvPr>
          <p:cNvSpPr txBox="1"/>
          <p:nvPr/>
        </p:nvSpPr>
        <p:spPr>
          <a:xfrm>
            <a:off x="8206773" y="101178"/>
            <a:ext cx="543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>
                <a:solidFill>
                  <a:srgbClr val="4CD5E5"/>
                </a:solidFill>
              </a:rPr>
              <a:t>75</a:t>
            </a:r>
            <a:r>
              <a:rPr lang="en-US" altLang="ko-KR" sz="1000" kern="0">
                <a:solidFill>
                  <a:srgbClr val="4CD5E5"/>
                </a:solidFill>
              </a:rPr>
              <a:t>%</a:t>
            </a:r>
            <a:endParaRPr lang="ko-KR" altLang="en-US" sz="4000" dirty="0">
              <a:solidFill>
                <a:srgbClr val="4CD5E5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F4FE40-C6DA-A492-B8A3-30F989E4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1" y="1057037"/>
            <a:ext cx="3236159" cy="21644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368D225-92BD-7112-C85A-DA7A265FE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5" y="1057030"/>
            <a:ext cx="3190869" cy="21644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C2BF9A4-4408-4E25-0DC3-F2C4164B1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399" y="1057023"/>
            <a:ext cx="3168814" cy="21644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D9F10A-BD3E-1240-F5CD-B2181DE0F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41" y="3823725"/>
            <a:ext cx="3220622" cy="2164490"/>
          </a:xfrm>
          <a:prstGeom prst="rect">
            <a:avLst/>
          </a:prstGeom>
        </p:spPr>
      </p:pic>
      <p:pic>
        <p:nvPicPr>
          <p:cNvPr id="24" name="화면 녹화 18">
            <a:hlinkClick r:id="" action="ppaction://media"/>
            <a:extLst>
              <a:ext uri="{FF2B5EF4-FFF2-40B4-BE49-F238E27FC236}">
                <a16:creationId xmlns:a16="http://schemas.microsoft.com/office/drawing/2014/main" id="{1AC6AED5-0A36-3AD2-39D3-464B44EEA8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73999" y="3437203"/>
            <a:ext cx="4026917" cy="27912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BBD3E5B-49F3-4592-1987-527BE6303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565" y="3792571"/>
            <a:ext cx="3190867" cy="21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9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969AD0-7865-EF33-F39E-3C62ADC49858}"/>
              </a:ext>
            </a:extLst>
          </p:cNvPr>
          <p:cNvSpPr txBox="1"/>
          <p:nvPr/>
        </p:nvSpPr>
        <p:spPr>
          <a:xfrm>
            <a:off x="489989" y="202116"/>
            <a:ext cx="4904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GUI</a:t>
            </a: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구현 및 실행 현황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1E09A8D2-316F-0784-12A3-C4E3038C3DB9}"/>
              </a:ext>
            </a:extLst>
          </p:cNvPr>
          <p:cNvSpPr/>
          <p:nvPr/>
        </p:nvSpPr>
        <p:spPr>
          <a:xfrm>
            <a:off x="5661970" y="483264"/>
            <a:ext cx="3600000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innerShdw blurRad="50800" dist="38100" dir="189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1E5367-18CF-E729-6F2A-9199F5684544}"/>
              </a:ext>
            </a:extLst>
          </p:cNvPr>
          <p:cNvCxnSpPr>
            <a:cxnSpLocks/>
          </p:cNvCxnSpPr>
          <p:nvPr/>
        </p:nvCxnSpPr>
        <p:spPr>
          <a:xfrm>
            <a:off x="5725470" y="514417"/>
            <a:ext cx="2720040" cy="0"/>
          </a:xfrm>
          <a:prstGeom prst="line">
            <a:avLst/>
          </a:prstGeom>
          <a:ln w="31750" cap="rnd">
            <a:solidFill>
              <a:srgbClr val="4CD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84C86F-71C7-8392-A8B7-B2CF5F7610FE}"/>
              </a:ext>
            </a:extLst>
          </p:cNvPr>
          <p:cNvSpPr txBox="1"/>
          <p:nvPr/>
        </p:nvSpPr>
        <p:spPr>
          <a:xfrm>
            <a:off x="8206773" y="101178"/>
            <a:ext cx="543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>
                <a:solidFill>
                  <a:srgbClr val="4CD5E5"/>
                </a:solidFill>
              </a:rPr>
              <a:t>75</a:t>
            </a:r>
            <a:r>
              <a:rPr lang="en-US" altLang="ko-KR" sz="1000" kern="0">
                <a:solidFill>
                  <a:srgbClr val="4CD5E5"/>
                </a:solidFill>
              </a:rPr>
              <a:t>%</a:t>
            </a:r>
            <a:endParaRPr lang="ko-KR" altLang="en-US" sz="4000" dirty="0">
              <a:solidFill>
                <a:srgbClr val="4CD5E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D371D4-71D4-6624-556F-82F970D4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85" y="2118486"/>
            <a:ext cx="3569252" cy="24499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4C6458-E03C-D31B-19B9-597D6E3C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23" y="4848474"/>
            <a:ext cx="8255177" cy="10832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DA3B4D-C4B1-3E0A-A99E-C0257CAC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96" y="1481902"/>
            <a:ext cx="2838846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62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969AD0-7865-EF33-F39E-3C62ADC49858}"/>
              </a:ext>
            </a:extLst>
          </p:cNvPr>
          <p:cNvSpPr txBox="1"/>
          <p:nvPr/>
        </p:nvSpPr>
        <p:spPr>
          <a:xfrm>
            <a:off x="489989" y="202116"/>
            <a:ext cx="4904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실행 상황 </a:t>
            </a:r>
            <a:r>
              <a:rPr lang="en-US" altLang="ko-KR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영상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1E09A8D2-316F-0784-12A3-C4E3038C3DB9}"/>
              </a:ext>
            </a:extLst>
          </p:cNvPr>
          <p:cNvSpPr/>
          <p:nvPr/>
        </p:nvSpPr>
        <p:spPr>
          <a:xfrm>
            <a:off x="5661970" y="483264"/>
            <a:ext cx="3600000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innerShdw blurRad="50800" dist="38100" dir="189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1E5367-18CF-E729-6F2A-9199F5684544}"/>
              </a:ext>
            </a:extLst>
          </p:cNvPr>
          <p:cNvCxnSpPr>
            <a:cxnSpLocks/>
          </p:cNvCxnSpPr>
          <p:nvPr/>
        </p:nvCxnSpPr>
        <p:spPr>
          <a:xfrm>
            <a:off x="5725470" y="514417"/>
            <a:ext cx="2720040" cy="0"/>
          </a:xfrm>
          <a:prstGeom prst="line">
            <a:avLst/>
          </a:prstGeom>
          <a:ln w="31750" cap="rnd">
            <a:solidFill>
              <a:srgbClr val="4CD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84C86F-71C7-8392-A8B7-B2CF5F7610FE}"/>
              </a:ext>
            </a:extLst>
          </p:cNvPr>
          <p:cNvSpPr txBox="1"/>
          <p:nvPr/>
        </p:nvSpPr>
        <p:spPr>
          <a:xfrm>
            <a:off x="8206773" y="101178"/>
            <a:ext cx="543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>
                <a:solidFill>
                  <a:srgbClr val="4CD5E5"/>
                </a:solidFill>
              </a:rPr>
              <a:t>75</a:t>
            </a:r>
            <a:r>
              <a:rPr lang="en-US" altLang="ko-KR" sz="1000" kern="0">
                <a:solidFill>
                  <a:srgbClr val="4CD5E5"/>
                </a:solidFill>
              </a:rPr>
              <a:t>%</a:t>
            </a:r>
            <a:endParaRPr lang="ko-KR" altLang="en-US" sz="4000" dirty="0">
              <a:solidFill>
                <a:srgbClr val="4CD5E5"/>
              </a:solidFill>
            </a:endParaRPr>
          </a:p>
        </p:txBody>
      </p:sp>
      <p:pic>
        <p:nvPicPr>
          <p:cNvPr id="15" name="화면 녹화 14">
            <a:hlinkClick r:id="" action="ppaction://media"/>
            <a:extLst>
              <a:ext uri="{FF2B5EF4-FFF2-40B4-BE49-F238E27FC236}">
                <a16:creationId xmlns:a16="http://schemas.microsoft.com/office/drawing/2014/main" id="{E6B2E5DB-576B-7654-D734-694B4509F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190" y="1057036"/>
            <a:ext cx="10385190" cy="55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"/>
    </mc:Choice>
    <mc:Fallback xmlns="">
      <p:transition spd="slow" advTm="1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3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사각형: 둥근 모서리 25">
            <a:extLst>
              <a:ext uri="{FF2B5EF4-FFF2-40B4-BE49-F238E27FC236}">
                <a16:creationId xmlns:a16="http://schemas.microsoft.com/office/drawing/2014/main" id="{155A475E-0C5D-449B-84E7-6C8E7CBE5AD2}"/>
              </a:ext>
            </a:extLst>
          </p:cNvPr>
          <p:cNvSpPr/>
          <p:nvPr/>
        </p:nvSpPr>
        <p:spPr>
          <a:xfrm>
            <a:off x="964141" y="3979333"/>
            <a:ext cx="10592853" cy="2523394"/>
          </a:xfrm>
          <a:prstGeom prst="roundRect">
            <a:avLst>
              <a:gd name="adj" fmla="val 5028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ko-KR" altLang="en-US" sz="1600" b="1" dirty="0"/>
              <a:t>추가 내용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>
                <a:solidFill>
                  <a:prstClr val="white"/>
                </a:solidFill>
              </a:rPr>
              <a:t>이미지로 생성된 </a:t>
            </a:r>
            <a:r>
              <a:rPr lang="en-US" altLang="ko-KR" sz="1600" b="1" dirty="0">
                <a:solidFill>
                  <a:prstClr val="white"/>
                </a:solidFill>
              </a:rPr>
              <a:t>QR</a:t>
            </a:r>
            <a:r>
              <a:rPr lang="ko-KR" altLang="en-US" sz="1600" b="1" dirty="0">
                <a:solidFill>
                  <a:prstClr val="white"/>
                </a:solidFill>
              </a:rPr>
              <a:t>을 저장할 수 있도록 변경 후 원하는 </a:t>
            </a:r>
            <a:r>
              <a:rPr lang="en-US" altLang="ko-KR" sz="1600" b="1" dirty="0">
                <a:solidFill>
                  <a:prstClr val="white"/>
                </a:solidFill>
              </a:rPr>
              <a:t>QR</a:t>
            </a:r>
            <a:r>
              <a:rPr lang="ko-KR" altLang="en-US" sz="1600" b="1" dirty="0">
                <a:solidFill>
                  <a:prstClr val="white"/>
                </a:solidFill>
              </a:rPr>
              <a:t>만 저장하여 사용할 수 있도록 추가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id="{155A475E-0C5D-449B-84E7-6C8E7CBE5AD2}"/>
              </a:ext>
            </a:extLst>
          </p:cNvPr>
          <p:cNvSpPr/>
          <p:nvPr/>
        </p:nvSpPr>
        <p:spPr>
          <a:xfrm>
            <a:off x="964136" y="991190"/>
            <a:ext cx="10592858" cy="2260010"/>
          </a:xfrm>
          <a:prstGeom prst="roundRect">
            <a:avLst>
              <a:gd name="adj" fmla="val 5028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FFFFFF"/>
                </a:solidFill>
                <a:ea typeface="Malgun Gothic" panose="020B0503020000020004" pitchFamily="50" charset="-127"/>
              </a:rPr>
              <a:t>아쉬웠던 점</a:t>
            </a:r>
            <a:endParaRPr lang="en-US" altLang="ko-KR" sz="1600" b="1" dirty="0">
              <a:solidFill>
                <a:srgbClr val="FFFFFF"/>
              </a:solidFill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FFFFFF"/>
                </a:solidFill>
                <a:ea typeface="Malgun Gothic" panose="020B0503020000020004" pitchFamily="50" charset="-127"/>
              </a:rPr>
              <a:t>QR</a:t>
            </a:r>
            <a:r>
              <a:rPr lang="ko-KR" altLang="en-US" sz="1600" b="1" dirty="0">
                <a:solidFill>
                  <a:srgbClr val="FFFFFF"/>
                </a:solidFill>
                <a:ea typeface="Malgun Gothic" panose="020B0503020000020004" pitchFamily="50" charset="-127"/>
              </a:rPr>
              <a:t>로</a:t>
            </a:r>
            <a:r>
              <a:rPr lang="en-US" altLang="ko-KR" sz="1600" b="1" dirty="0">
                <a:solidFill>
                  <a:srgbClr val="FFFFFF"/>
                </a:solidFill>
                <a:ea typeface="Malgun Gothic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FFFFFF"/>
                </a:solidFill>
                <a:ea typeface="Malgun Gothic" panose="020B0503020000020004" pitchFamily="50" charset="-127"/>
              </a:rPr>
              <a:t>변환 시 사용하려고 예정하였던 라이브러리의 계속된 실행 오류와 기존 인식 라이브러리내에서의 충돌로 다른 라이브러리를 이용하게 되었다  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69AD0-7865-EF33-F39E-3C62ADC49858}"/>
              </a:ext>
            </a:extLst>
          </p:cNvPr>
          <p:cNvSpPr txBox="1"/>
          <p:nvPr/>
        </p:nvSpPr>
        <p:spPr>
          <a:xfrm>
            <a:off x="489989" y="202116"/>
            <a:ext cx="4904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문제점 및 추가 시도 사항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1E09A8D2-316F-0784-12A3-C4E3038C3DB9}"/>
              </a:ext>
            </a:extLst>
          </p:cNvPr>
          <p:cNvSpPr/>
          <p:nvPr/>
        </p:nvSpPr>
        <p:spPr>
          <a:xfrm>
            <a:off x="5661970" y="483264"/>
            <a:ext cx="3600000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innerShdw blurRad="50800" dist="38100" dir="189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1E5367-18CF-E729-6F2A-9199F5684544}"/>
              </a:ext>
            </a:extLst>
          </p:cNvPr>
          <p:cNvCxnSpPr>
            <a:cxnSpLocks/>
          </p:cNvCxnSpPr>
          <p:nvPr/>
        </p:nvCxnSpPr>
        <p:spPr>
          <a:xfrm>
            <a:off x="5725470" y="514417"/>
            <a:ext cx="2720040" cy="0"/>
          </a:xfrm>
          <a:prstGeom prst="line">
            <a:avLst/>
          </a:prstGeom>
          <a:ln w="31750" cap="rnd">
            <a:solidFill>
              <a:srgbClr val="4CD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84C86F-71C7-8392-A8B7-B2CF5F7610FE}"/>
              </a:ext>
            </a:extLst>
          </p:cNvPr>
          <p:cNvSpPr txBox="1"/>
          <p:nvPr/>
        </p:nvSpPr>
        <p:spPr>
          <a:xfrm>
            <a:off x="8206773" y="101178"/>
            <a:ext cx="543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>
                <a:solidFill>
                  <a:srgbClr val="4CD5E5"/>
                </a:solidFill>
              </a:rPr>
              <a:t>75</a:t>
            </a:r>
            <a:r>
              <a:rPr lang="en-US" altLang="ko-KR" sz="1000" kern="0">
                <a:solidFill>
                  <a:srgbClr val="4CD5E5"/>
                </a:solidFill>
              </a:rPr>
              <a:t>%</a:t>
            </a:r>
            <a:endParaRPr lang="ko-KR" altLang="en-US" sz="4000" dirty="0">
              <a:solidFill>
                <a:srgbClr val="4CD5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2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30"/>
    </mc:Choice>
    <mc:Fallback xmlns="">
      <p:transition spd="slow" advTm="2053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59273" y="222961"/>
            <a:ext cx="432560" cy="6480000"/>
            <a:chOff x="5859273" y="222961"/>
            <a:chExt cx="432560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5933584" y="222961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5859273" y="1914043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>
              <a:off x="6217522" y="222961"/>
              <a:ext cx="0" cy="64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6143211" y="2339930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258D19-AC80-6544-9161-B1221C9A212F}"/>
              </a:ext>
            </a:extLst>
          </p:cNvPr>
          <p:cNvSpPr txBox="1"/>
          <p:nvPr/>
        </p:nvSpPr>
        <p:spPr>
          <a:xfrm>
            <a:off x="2654507" y="3018316"/>
            <a:ext cx="6882985" cy="954107"/>
          </a:xfrm>
          <a:prstGeom prst="rect">
            <a:avLst/>
          </a:prstGeom>
          <a:solidFill>
            <a:srgbClr val="1C2E5E"/>
          </a:solidFill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4400" i="1" kern="0" dirty="0">
              <a:ln w="15875">
                <a:noFill/>
              </a:ln>
              <a:solidFill>
                <a:srgbClr val="4CD5E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 latinLnBrk="0">
              <a:defRPr/>
            </a:pPr>
            <a:r>
              <a:rPr lang="en-US" altLang="ko-KR" sz="1200" kern="0" dirty="0">
                <a:solidFill>
                  <a:prstClr val="white"/>
                </a:solidFill>
              </a:rPr>
              <a:t>2021042019 </a:t>
            </a:r>
            <a:r>
              <a:rPr lang="ko-KR" altLang="en-US" sz="1200" kern="0" dirty="0">
                <a:solidFill>
                  <a:prstClr val="white"/>
                </a:solidFill>
              </a:rPr>
              <a:t>최지아</a:t>
            </a:r>
            <a:endParaRPr lang="ko-KR" altLang="en-US" sz="3600" dirty="0">
              <a:solidFill>
                <a:prstClr val="white"/>
              </a:solidFill>
            </a:endParaRPr>
          </a:p>
        </p:txBody>
      </p:sp>
      <p:pic>
        <p:nvPicPr>
          <p:cNvPr id="3" name="그림 2" descr="나의git저장">
            <a:extLst>
              <a:ext uri="{FF2B5EF4-FFF2-40B4-BE49-F238E27FC236}">
                <a16:creationId xmlns:a16="http://schemas.microsoft.com/office/drawing/2014/main" id="{F80BD162-2481-1B87-EFD7-5DEE8FDD55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" y="435041"/>
            <a:ext cx="1904889" cy="19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5744" y="89362"/>
            <a:ext cx="11660219" cy="6576215"/>
            <a:chOff x="235744" y="89362"/>
            <a:chExt cx="11660219" cy="6576215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E8619E18-E75B-548D-7380-91678A06F6C7}"/>
                </a:ext>
              </a:extLst>
            </p:cNvPr>
            <p:cNvSpPr/>
            <p:nvPr/>
          </p:nvSpPr>
          <p:spPr>
            <a:xfrm>
              <a:off x="261144" y="220599"/>
              <a:ext cx="11610000" cy="6444978"/>
            </a:xfrm>
            <a:prstGeom prst="round2SameRect">
              <a:avLst>
                <a:gd name="adj1" fmla="val 709"/>
                <a:gd name="adj2" fmla="val 1876"/>
              </a:avLst>
            </a:prstGeom>
            <a:noFill/>
            <a:ln w="635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0DC0466-1C25-71A3-FF54-4E63C70EAA41}"/>
                </a:ext>
              </a:extLst>
            </p:cNvPr>
            <p:cNvSpPr/>
            <p:nvPr/>
          </p:nvSpPr>
          <p:spPr>
            <a:xfrm>
              <a:off x="235744" y="220599"/>
              <a:ext cx="11660219" cy="569976"/>
            </a:xfrm>
            <a:prstGeom prst="roundRect">
              <a:avLst>
                <a:gd name="adj" fmla="val 1212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 latinLnBrk="0">
                <a:defRPr/>
              </a:pPr>
              <a:r>
                <a:rPr lang="ko-KR" altLang="en-US" sz="2400" i="1" kern="0" dirty="0">
                  <a:solidFill>
                    <a:srgbClr val="3FAEBF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목차</a:t>
              </a:r>
              <a:endParaRPr lang="ko-KR" altLang="en-US" sz="2000" dirty="0">
                <a:solidFill>
                  <a:srgbClr val="3FAEBF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4E50B19-C927-EC6B-A3F0-E21F77C161D5}"/>
                </a:ext>
              </a:extLst>
            </p:cNvPr>
            <p:cNvSpPr/>
            <p:nvPr/>
          </p:nvSpPr>
          <p:spPr>
            <a:xfrm>
              <a:off x="354235" y="89362"/>
              <a:ext cx="360000" cy="429189"/>
            </a:xfrm>
            <a:custGeom>
              <a:avLst/>
              <a:gdLst>
                <a:gd name="connsiteX0" fmla="*/ 48096 w 360000"/>
                <a:gd name="connsiteY0" fmla="*/ 0 h 429189"/>
                <a:gd name="connsiteX1" fmla="*/ 311904 w 360000"/>
                <a:gd name="connsiteY1" fmla="*/ 0 h 429189"/>
                <a:gd name="connsiteX2" fmla="*/ 360000 w 360000"/>
                <a:gd name="connsiteY2" fmla="*/ 48096 h 429189"/>
                <a:gd name="connsiteX3" fmla="*/ 360000 w 360000"/>
                <a:gd name="connsiteY3" fmla="*/ 311904 h 429189"/>
                <a:gd name="connsiteX4" fmla="*/ 311904 w 360000"/>
                <a:gd name="connsiteY4" fmla="*/ 360000 h 429189"/>
                <a:gd name="connsiteX5" fmla="*/ 257656 w 360000"/>
                <a:gd name="connsiteY5" fmla="*/ 360000 h 429189"/>
                <a:gd name="connsiteX6" fmla="*/ 194452 w 360000"/>
                <a:gd name="connsiteY6" fmla="*/ 423204 h 429189"/>
                <a:gd name="connsiteX7" fmla="*/ 165549 w 360000"/>
                <a:gd name="connsiteY7" fmla="*/ 423204 h 429189"/>
                <a:gd name="connsiteX8" fmla="*/ 102345 w 360000"/>
                <a:gd name="connsiteY8" fmla="*/ 360000 h 429189"/>
                <a:gd name="connsiteX9" fmla="*/ 48096 w 360000"/>
                <a:gd name="connsiteY9" fmla="*/ 360000 h 429189"/>
                <a:gd name="connsiteX10" fmla="*/ 0 w 360000"/>
                <a:gd name="connsiteY10" fmla="*/ 311904 h 429189"/>
                <a:gd name="connsiteX11" fmla="*/ 0 w 360000"/>
                <a:gd name="connsiteY11" fmla="*/ 48096 h 429189"/>
                <a:gd name="connsiteX12" fmla="*/ 48096 w 360000"/>
                <a:gd name="connsiteY12" fmla="*/ 0 h 42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000" h="429189">
                  <a:moveTo>
                    <a:pt x="48096" y="0"/>
                  </a:moveTo>
                  <a:lnTo>
                    <a:pt x="311904" y="0"/>
                  </a:lnTo>
                  <a:cubicBezTo>
                    <a:pt x="338467" y="0"/>
                    <a:pt x="360000" y="21533"/>
                    <a:pt x="360000" y="48096"/>
                  </a:cubicBezTo>
                  <a:lnTo>
                    <a:pt x="360000" y="311904"/>
                  </a:lnTo>
                  <a:cubicBezTo>
                    <a:pt x="360000" y="338467"/>
                    <a:pt x="338467" y="360000"/>
                    <a:pt x="311904" y="360000"/>
                  </a:cubicBezTo>
                  <a:lnTo>
                    <a:pt x="257656" y="360000"/>
                  </a:lnTo>
                  <a:lnTo>
                    <a:pt x="194452" y="423204"/>
                  </a:lnTo>
                  <a:cubicBezTo>
                    <a:pt x="186471" y="431185"/>
                    <a:pt x="173531" y="431185"/>
                    <a:pt x="165549" y="423204"/>
                  </a:cubicBezTo>
                  <a:lnTo>
                    <a:pt x="102345" y="360000"/>
                  </a:lnTo>
                  <a:lnTo>
                    <a:pt x="48096" y="360000"/>
                  </a:lnTo>
                  <a:cubicBezTo>
                    <a:pt x="21533" y="360000"/>
                    <a:pt x="0" y="338467"/>
                    <a:pt x="0" y="311904"/>
                  </a:cubicBezTo>
                  <a:lnTo>
                    <a:pt x="0" y="48096"/>
                  </a:lnTo>
                  <a:cubicBezTo>
                    <a:pt x="0" y="21533"/>
                    <a:pt x="21533" y="0"/>
                    <a:pt x="48096" y="0"/>
                  </a:cubicBezTo>
                  <a:close/>
                </a:path>
              </a:pathLst>
            </a:custGeom>
            <a:solidFill>
              <a:srgbClr val="1E85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" dirty="0">
                  <a:solidFill>
                    <a:prstClr val="white"/>
                  </a:solidFill>
                </a:rPr>
                <a:t>PAGE</a:t>
              </a:r>
            </a:p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01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8FE7EDE-71C3-85B5-6112-F38E4F071DA0}"/>
                </a:ext>
              </a:extLst>
            </p:cNvPr>
            <p:cNvSpPr/>
            <p:nvPr/>
          </p:nvSpPr>
          <p:spPr>
            <a:xfrm>
              <a:off x="389955" y="592299"/>
              <a:ext cx="61958" cy="61958"/>
            </a:xfrm>
            <a:prstGeom prst="ellipse">
              <a:avLst/>
            </a:prstGeom>
            <a:solidFill>
              <a:srgbClr val="1E85A6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>
                <a:defRPr/>
              </a:pP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C8F901D-62A5-37F9-D684-599E85988A08}"/>
                </a:ext>
              </a:extLst>
            </p:cNvPr>
            <p:cNvSpPr/>
            <p:nvPr/>
          </p:nvSpPr>
          <p:spPr>
            <a:xfrm>
              <a:off x="494993" y="592299"/>
              <a:ext cx="61958" cy="61958"/>
            </a:xfrm>
            <a:prstGeom prst="ellipse">
              <a:avLst/>
            </a:prstGeom>
            <a:solidFill>
              <a:srgbClr val="1E85A6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>
                <a:defRPr/>
              </a:pP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94CE836-C81B-5F0F-FD84-DC8FEFA2F076}"/>
                </a:ext>
              </a:extLst>
            </p:cNvPr>
            <p:cNvSpPr/>
            <p:nvPr/>
          </p:nvSpPr>
          <p:spPr>
            <a:xfrm>
              <a:off x="600031" y="592299"/>
              <a:ext cx="61958" cy="61958"/>
            </a:xfrm>
            <a:prstGeom prst="ellipse">
              <a:avLst/>
            </a:prstGeom>
            <a:solidFill>
              <a:srgbClr val="1E85A6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>
                <a:defRPr/>
              </a:pP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7B59985-E948-5460-87EB-BCC0885F09B3}"/>
                </a:ext>
              </a:extLst>
            </p:cNvPr>
            <p:cNvSpPr/>
            <p:nvPr/>
          </p:nvSpPr>
          <p:spPr>
            <a:xfrm>
              <a:off x="11372169" y="290649"/>
              <a:ext cx="429876" cy="4298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>
                    <a:lumMod val="95000"/>
                  </a:schemeClr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CAD6EB-2A02-8F82-670B-FEDE735243BA}"/>
              </a:ext>
            </a:extLst>
          </p:cNvPr>
          <p:cNvGrpSpPr/>
          <p:nvPr/>
        </p:nvGrpSpPr>
        <p:grpSpPr>
          <a:xfrm>
            <a:off x="4698382" y="2744546"/>
            <a:ext cx="335188" cy="844341"/>
            <a:chOff x="5104780" y="2744546"/>
            <a:chExt cx="335188" cy="844341"/>
          </a:xfrm>
        </p:grpSpPr>
        <p:sp>
          <p:nvSpPr>
            <p:cNvPr id="22" name="왼쪽 대괄호 21">
              <a:extLst>
                <a:ext uri="{FF2B5EF4-FFF2-40B4-BE49-F238E27FC236}">
                  <a16:creationId xmlns:a16="http://schemas.microsoft.com/office/drawing/2014/main" id="{94F53E04-B7B8-D402-76E3-5597614F3337}"/>
                </a:ext>
              </a:extLst>
            </p:cNvPr>
            <p:cNvSpPr/>
            <p:nvPr/>
          </p:nvSpPr>
          <p:spPr>
            <a:xfrm rot="16200000" flipH="1">
              <a:off x="5214879" y="2634447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왼쪽 대괄호 22">
              <a:extLst>
                <a:ext uri="{FF2B5EF4-FFF2-40B4-BE49-F238E27FC236}">
                  <a16:creationId xmlns:a16="http://schemas.microsoft.com/office/drawing/2014/main" id="{778C1A69-EFD0-FE5C-12F0-0EAB1F8E380E}"/>
                </a:ext>
              </a:extLst>
            </p:cNvPr>
            <p:cNvSpPr/>
            <p:nvPr/>
          </p:nvSpPr>
          <p:spPr>
            <a:xfrm rot="5400000" flipH="1" flipV="1">
              <a:off x="5214880" y="3363798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310E2D-5266-8822-E7EE-0AB36DAD06D3}"/>
              </a:ext>
            </a:extLst>
          </p:cNvPr>
          <p:cNvGrpSpPr/>
          <p:nvPr/>
        </p:nvGrpSpPr>
        <p:grpSpPr>
          <a:xfrm>
            <a:off x="2382843" y="3314011"/>
            <a:ext cx="335188" cy="844341"/>
            <a:chOff x="2789241" y="3314011"/>
            <a:chExt cx="335188" cy="844341"/>
          </a:xfrm>
        </p:grpSpPr>
        <p:sp>
          <p:nvSpPr>
            <p:cNvPr id="32" name="왼쪽 대괄호 31">
              <a:extLst>
                <a:ext uri="{FF2B5EF4-FFF2-40B4-BE49-F238E27FC236}">
                  <a16:creationId xmlns:a16="http://schemas.microsoft.com/office/drawing/2014/main" id="{596F268A-1DE0-31B2-C109-EECF42E9CBD6}"/>
                </a:ext>
              </a:extLst>
            </p:cNvPr>
            <p:cNvSpPr/>
            <p:nvPr/>
          </p:nvSpPr>
          <p:spPr>
            <a:xfrm rot="16200000" flipH="1">
              <a:off x="2899340" y="3203912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id="{E0CED009-1FD5-652A-E7D1-BDB4D4C35802}"/>
                </a:ext>
              </a:extLst>
            </p:cNvPr>
            <p:cNvSpPr/>
            <p:nvPr/>
          </p:nvSpPr>
          <p:spPr>
            <a:xfrm rot="5400000" flipH="1" flipV="1">
              <a:off x="2899341" y="3933263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89002" y="4113556"/>
            <a:ext cx="1659850" cy="1088300"/>
            <a:chOff x="889002" y="4113556"/>
            <a:chExt cx="1659850" cy="1088300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EA2F0E13-A56B-3BB1-4E62-C0D59BEAA2DB}"/>
                </a:ext>
              </a:extLst>
            </p:cNvPr>
            <p:cNvSpPr/>
            <p:nvPr/>
          </p:nvSpPr>
          <p:spPr>
            <a:xfrm rot="5400000">
              <a:off x="1812252" y="4465256"/>
              <a:ext cx="736600" cy="736600"/>
            </a:xfrm>
            <a:prstGeom prst="arc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9B7EBB-C31E-B676-56EE-B98BCDC745A9}"/>
                </a:ext>
              </a:extLst>
            </p:cNvPr>
            <p:cNvCxnSpPr>
              <a:cxnSpLocks/>
            </p:cNvCxnSpPr>
            <p:nvPr/>
          </p:nvCxnSpPr>
          <p:spPr>
            <a:xfrm>
              <a:off x="2548852" y="4113556"/>
              <a:ext cx="0" cy="720000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CD0339E-DC26-AF8D-5861-6602D32E080D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 flipV="1">
              <a:off x="889002" y="5194607"/>
              <a:ext cx="1291550" cy="7249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866AA0F-6942-344D-60CB-ED6EC751148F}"/>
              </a:ext>
            </a:extLst>
          </p:cNvPr>
          <p:cNvSpPr/>
          <p:nvPr/>
        </p:nvSpPr>
        <p:spPr>
          <a:xfrm>
            <a:off x="704723" y="5109717"/>
            <a:ext cx="184278" cy="18427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FD9E3AA-9445-B8F3-5A15-8A40B6A27813}"/>
              </a:ext>
            </a:extLst>
          </p:cNvPr>
          <p:cNvGrpSpPr/>
          <p:nvPr/>
        </p:nvGrpSpPr>
        <p:grpSpPr>
          <a:xfrm>
            <a:off x="2548852" y="1809711"/>
            <a:ext cx="2322681" cy="1537945"/>
            <a:chOff x="2955250" y="1809711"/>
            <a:chExt cx="2322681" cy="1537945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6E3F20-3239-ED93-DDDF-641C8BE0BA13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2955250" y="2178011"/>
              <a:ext cx="0" cy="1169645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6659A8BC-4EDB-D641-BD22-2ABEF77332F2}"/>
                </a:ext>
              </a:extLst>
            </p:cNvPr>
            <p:cNvSpPr/>
            <p:nvPr/>
          </p:nvSpPr>
          <p:spPr>
            <a:xfrm rot="16200000" flipV="1">
              <a:off x="4541331" y="1809711"/>
              <a:ext cx="736600" cy="736600"/>
            </a:xfrm>
            <a:prstGeom prst="arc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893C2B6-469B-9109-70E7-3DF7206B031A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 flipH="1">
              <a:off x="3323550" y="1809711"/>
              <a:ext cx="1586081" cy="0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원호 41">
              <a:extLst>
                <a:ext uri="{FF2B5EF4-FFF2-40B4-BE49-F238E27FC236}">
                  <a16:creationId xmlns:a16="http://schemas.microsoft.com/office/drawing/2014/main" id="{50AA5538-6906-717D-3E5A-5D812F0205DE}"/>
                </a:ext>
              </a:extLst>
            </p:cNvPr>
            <p:cNvSpPr/>
            <p:nvPr/>
          </p:nvSpPr>
          <p:spPr>
            <a:xfrm rot="10800000" flipV="1">
              <a:off x="2955250" y="1809711"/>
              <a:ext cx="736600" cy="736600"/>
            </a:xfrm>
            <a:prstGeom prst="arc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C1844ED-D832-B1D7-C9ED-07B22C8CBD9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5277931" y="2178011"/>
              <a:ext cx="0" cy="584822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D7A401-E20F-6182-A16E-8EAA97D694F0}"/>
              </a:ext>
            </a:extLst>
          </p:cNvPr>
          <p:cNvGrpSpPr/>
          <p:nvPr/>
        </p:nvGrpSpPr>
        <p:grpSpPr>
          <a:xfrm>
            <a:off x="7009615" y="3333406"/>
            <a:ext cx="335188" cy="844341"/>
            <a:chOff x="7406488" y="3371506"/>
            <a:chExt cx="335188" cy="844341"/>
          </a:xfrm>
        </p:grpSpPr>
        <p:sp>
          <p:nvSpPr>
            <p:cNvPr id="45" name="왼쪽 대괄호 44">
              <a:extLst>
                <a:ext uri="{FF2B5EF4-FFF2-40B4-BE49-F238E27FC236}">
                  <a16:creationId xmlns:a16="http://schemas.microsoft.com/office/drawing/2014/main" id="{DB90F712-F606-B6BA-C1A2-95DF1AC96A77}"/>
                </a:ext>
              </a:extLst>
            </p:cNvPr>
            <p:cNvSpPr/>
            <p:nvPr/>
          </p:nvSpPr>
          <p:spPr>
            <a:xfrm rot="16200000" flipH="1">
              <a:off x="7516587" y="3261407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왼쪽 대괄호 45">
              <a:extLst>
                <a:ext uri="{FF2B5EF4-FFF2-40B4-BE49-F238E27FC236}">
                  <a16:creationId xmlns:a16="http://schemas.microsoft.com/office/drawing/2014/main" id="{DE643000-DAC7-42D7-6A4A-9C11F4E60879}"/>
                </a:ext>
              </a:extLst>
            </p:cNvPr>
            <p:cNvSpPr/>
            <p:nvPr/>
          </p:nvSpPr>
          <p:spPr>
            <a:xfrm rot="5400000" flipH="1" flipV="1">
              <a:off x="7516588" y="3990758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45C108E-1C8A-CB7B-52E9-382C1CA56DE5}"/>
              </a:ext>
            </a:extLst>
          </p:cNvPr>
          <p:cNvGrpSpPr/>
          <p:nvPr/>
        </p:nvGrpSpPr>
        <p:grpSpPr>
          <a:xfrm flipV="1">
            <a:off x="4854528" y="3564850"/>
            <a:ext cx="2322681" cy="1637006"/>
            <a:chOff x="2955250" y="1809711"/>
            <a:chExt cx="2322681" cy="1637006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F006CB7-5C7D-A196-D26C-0B2E0C6F59FD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2955250" y="2178011"/>
              <a:ext cx="0" cy="1268706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4EC674A3-D704-4B65-5926-ECFF1C3973D7}"/>
                </a:ext>
              </a:extLst>
            </p:cNvPr>
            <p:cNvSpPr/>
            <p:nvPr/>
          </p:nvSpPr>
          <p:spPr>
            <a:xfrm rot="16200000" flipV="1">
              <a:off x="4541331" y="1809711"/>
              <a:ext cx="736600" cy="736600"/>
            </a:xfrm>
            <a:prstGeom prst="arc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166ED4F-B304-7A4E-108C-62EADD4A1571}"/>
                </a:ext>
              </a:extLst>
            </p:cNvPr>
            <p:cNvCxnSpPr>
              <a:cxnSpLocks/>
              <a:stCxn id="49" idx="2"/>
              <a:endCxn id="51" idx="0"/>
            </p:cNvCxnSpPr>
            <p:nvPr/>
          </p:nvCxnSpPr>
          <p:spPr>
            <a:xfrm flipH="1">
              <a:off x="3323550" y="1809711"/>
              <a:ext cx="1586081" cy="0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>
              <a:extLst>
                <a:ext uri="{FF2B5EF4-FFF2-40B4-BE49-F238E27FC236}">
                  <a16:creationId xmlns:a16="http://schemas.microsoft.com/office/drawing/2014/main" id="{9BC09AF7-DF1E-54FD-BD8E-40BD275A5EEE}"/>
                </a:ext>
              </a:extLst>
            </p:cNvPr>
            <p:cNvSpPr/>
            <p:nvPr/>
          </p:nvSpPr>
          <p:spPr>
            <a:xfrm rot="10800000" flipV="1">
              <a:off x="2955250" y="1809711"/>
              <a:ext cx="736600" cy="736600"/>
            </a:xfrm>
            <a:prstGeom prst="arc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E02E301-B0CE-C152-E075-8C150195370D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>
              <a:off x="5277931" y="2178011"/>
              <a:ext cx="0" cy="699122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171940C-2A48-95EF-C33E-A20854BE794C}"/>
              </a:ext>
            </a:extLst>
          </p:cNvPr>
          <p:cNvGrpSpPr/>
          <p:nvPr/>
        </p:nvGrpSpPr>
        <p:grpSpPr>
          <a:xfrm>
            <a:off x="7177209" y="1814686"/>
            <a:ext cx="2322681" cy="1537945"/>
            <a:chOff x="2955250" y="1809711"/>
            <a:chExt cx="2322681" cy="1537945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39B3BC-0FAD-225D-7B73-4924011F8B45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2955250" y="2178011"/>
              <a:ext cx="0" cy="1169645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1DA20AB3-A145-3B60-EDDC-29233D731CF2}"/>
                </a:ext>
              </a:extLst>
            </p:cNvPr>
            <p:cNvSpPr/>
            <p:nvPr/>
          </p:nvSpPr>
          <p:spPr>
            <a:xfrm rot="16200000" flipV="1">
              <a:off x="4541331" y="1809711"/>
              <a:ext cx="736600" cy="736600"/>
            </a:xfrm>
            <a:prstGeom prst="arc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0F37812-7E46-6A92-483F-409A15F26E39}"/>
                </a:ext>
              </a:extLst>
            </p:cNvPr>
            <p:cNvCxnSpPr>
              <a:cxnSpLocks/>
              <a:stCxn id="55" idx="2"/>
              <a:endCxn id="57" idx="0"/>
            </p:cNvCxnSpPr>
            <p:nvPr/>
          </p:nvCxnSpPr>
          <p:spPr>
            <a:xfrm flipH="1">
              <a:off x="3323550" y="1809711"/>
              <a:ext cx="1586081" cy="0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692E07C9-8519-E416-9925-04E652389C0A}"/>
                </a:ext>
              </a:extLst>
            </p:cNvPr>
            <p:cNvSpPr/>
            <p:nvPr/>
          </p:nvSpPr>
          <p:spPr>
            <a:xfrm rot="10800000" flipV="1">
              <a:off x="2955250" y="1809711"/>
              <a:ext cx="736600" cy="736600"/>
            </a:xfrm>
            <a:prstGeom prst="arc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F17192A-2D3E-1236-1872-D7D2452E5424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>
              <a:off x="5277931" y="2178011"/>
              <a:ext cx="0" cy="584822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519FA1F-B231-6048-46D3-28CBF9D8A026}"/>
              </a:ext>
            </a:extLst>
          </p:cNvPr>
          <p:cNvGrpSpPr/>
          <p:nvPr/>
        </p:nvGrpSpPr>
        <p:grpSpPr>
          <a:xfrm>
            <a:off x="9332296" y="2745473"/>
            <a:ext cx="335188" cy="844341"/>
            <a:chOff x="5104780" y="2744546"/>
            <a:chExt cx="335188" cy="844341"/>
          </a:xfrm>
        </p:grpSpPr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25B1D44E-BC61-49FA-BDFB-00906C76C062}"/>
                </a:ext>
              </a:extLst>
            </p:cNvPr>
            <p:cNvSpPr/>
            <p:nvPr/>
          </p:nvSpPr>
          <p:spPr>
            <a:xfrm rot="16200000" flipH="1">
              <a:off x="5214879" y="2634447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왼쪽 대괄호 60">
              <a:extLst>
                <a:ext uri="{FF2B5EF4-FFF2-40B4-BE49-F238E27FC236}">
                  <a16:creationId xmlns:a16="http://schemas.microsoft.com/office/drawing/2014/main" id="{0A50164E-C8D7-41ED-B410-A01455DB791A}"/>
                </a:ext>
              </a:extLst>
            </p:cNvPr>
            <p:cNvSpPr/>
            <p:nvPr/>
          </p:nvSpPr>
          <p:spPr>
            <a:xfrm rot="5400000" flipH="1" flipV="1">
              <a:off x="5214880" y="3363798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AE6CC2A-78DD-0ECB-6DD5-ED326903B1D7}"/>
              </a:ext>
            </a:extLst>
          </p:cNvPr>
          <p:cNvGrpSpPr/>
          <p:nvPr/>
        </p:nvGrpSpPr>
        <p:grpSpPr>
          <a:xfrm flipV="1">
            <a:off x="9497740" y="3564850"/>
            <a:ext cx="1954381" cy="1637006"/>
            <a:chOff x="2955250" y="1809711"/>
            <a:chExt cx="1954381" cy="1637006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FDDE448-FA7F-1DB1-80D1-3DA7447EDF74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2955250" y="2178011"/>
              <a:ext cx="0" cy="1268706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BA4DDE1-4304-ADFF-7670-B655022934AE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flipH="1">
              <a:off x="3323550" y="1809711"/>
              <a:ext cx="1586081" cy="0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E7612FEB-EF6F-7317-E685-8AF469D91EE5}"/>
                </a:ext>
              </a:extLst>
            </p:cNvPr>
            <p:cNvSpPr/>
            <p:nvPr/>
          </p:nvSpPr>
          <p:spPr>
            <a:xfrm rot="10800000" flipV="1">
              <a:off x="2955250" y="1809711"/>
              <a:ext cx="736600" cy="736600"/>
            </a:xfrm>
            <a:prstGeom prst="arc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F592A7A8-83DD-703A-FB0C-D2005AF3A89C}"/>
              </a:ext>
            </a:extLst>
          </p:cNvPr>
          <p:cNvSpPr/>
          <p:nvPr/>
        </p:nvSpPr>
        <p:spPr>
          <a:xfrm>
            <a:off x="11452121" y="5111930"/>
            <a:ext cx="184278" cy="184278"/>
          </a:xfrm>
          <a:prstGeom prst="ellipse">
            <a:avLst/>
          </a:prstGeom>
          <a:solidFill>
            <a:schemeClr val="bg1"/>
          </a:solidFill>
          <a:ln w="31750">
            <a:solidFill>
              <a:srgbClr val="338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5905BDC-F440-A089-D31C-2ACD0CE9E54F}"/>
              </a:ext>
            </a:extLst>
          </p:cNvPr>
          <p:cNvSpPr/>
          <p:nvPr/>
        </p:nvSpPr>
        <p:spPr>
          <a:xfrm>
            <a:off x="2643056" y="2060184"/>
            <a:ext cx="220365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과제 개요 및 목표 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5905BDC-F440-A089-D31C-2ACD0CE9E54F}"/>
              </a:ext>
            </a:extLst>
          </p:cNvPr>
          <p:cNvSpPr/>
          <p:nvPr/>
        </p:nvSpPr>
        <p:spPr>
          <a:xfrm>
            <a:off x="4879929" y="4405591"/>
            <a:ext cx="220365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개발 알고리즘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(SW)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5905BDC-F440-A089-D31C-2ACD0CE9E54F}"/>
              </a:ext>
            </a:extLst>
          </p:cNvPr>
          <p:cNvSpPr/>
          <p:nvPr/>
        </p:nvSpPr>
        <p:spPr>
          <a:xfrm>
            <a:off x="7241270" y="2064619"/>
            <a:ext cx="220365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프로젝트 설계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(</a:t>
            </a:r>
            <a:r>
              <a:rPr lang="ko-KR" altLang="en-US" sz="1600" b="1" dirty="0">
                <a:solidFill>
                  <a:prstClr val="white"/>
                </a:solidFill>
              </a:rPr>
              <a:t>오픈소스</a:t>
            </a:r>
            <a:r>
              <a:rPr lang="en-US" altLang="ko-KR" sz="1600" b="1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5905BDC-F440-A089-D31C-2ACD0CE9E54F}"/>
              </a:ext>
            </a:extLst>
          </p:cNvPr>
          <p:cNvSpPr/>
          <p:nvPr/>
        </p:nvSpPr>
        <p:spPr>
          <a:xfrm>
            <a:off x="9552145" y="4390630"/>
            <a:ext cx="220365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개발 일정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15081" y="4648176"/>
            <a:ext cx="87389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START</a:t>
            </a:r>
          </a:p>
        </p:txBody>
      </p:sp>
      <p:sp>
        <p:nvSpPr>
          <p:cNvPr id="99" name="타원 98"/>
          <p:cNvSpPr/>
          <p:nvPr/>
        </p:nvSpPr>
        <p:spPr>
          <a:xfrm>
            <a:off x="3330480" y="4142786"/>
            <a:ext cx="732536" cy="732536"/>
          </a:xfrm>
          <a:prstGeom prst="ellipse">
            <a:avLst/>
          </a:prstGeom>
          <a:solidFill>
            <a:schemeClr val="bg1">
              <a:alpha val="2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10243199" y="2076556"/>
            <a:ext cx="732536" cy="732536"/>
          </a:xfrm>
          <a:prstGeom prst="ellipse">
            <a:avLst/>
          </a:prstGeom>
          <a:solidFill>
            <a:schemeClr val="bg1">
              <a:alpha val="2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7973691" y="4142786"/>
            <a:ext cx="732536" cy="732536"/>
          </a:xfrm>
          <a:prstGeom prst="ellipse">
            <a:avLst/>
          </a:prstGeom>
          <a:solidFill>
            <a:schemeClr val="bg1">
              <a:alpha val="2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5615947" y="2127000"/>
            <a:ext cx="732536" cy="732536"/>
          </a:xfrm>
          <a:prstGeom prst="ellipse">
            <a:avLst/>
          </a:prstGeom>
          <a:solidFill>
            <a:schemeClr val="bg1">
              <a:alpha val="2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6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5744" y="89362"/>
            <a:ext cx="11660219" cy="6576215"/>
            <a:chOff x="235744" y="89362"/>
            <a:chExt cx="11660219" cy="6576215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E8619E18-E75B-548D-7380-91678A06F6C7}"/>
                </a:ext>
              </a:extLst>
            </p:cNvPr>
            <p:cNvSpPr/>
            <p:nvPr/>
          </p:nvSpPr>
          <p:spPr>
            <a:xfrm>
              <a:off x="261144" y="220599"/>
              <a:ext cx="11610000" cy="6444978"/>
            </a:xfrm>
            <a:prstGeom prst="round2SameRect">
              <a:avLst>
                <a:gd name="adj1" fmla="val 709"/>
                <a:gd name="adj2" fmla="val 1876"/>
              </a:avLst>
            </a:prstGeom>
            <a:noFill/>
            <a:ln w="635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0DC0466-1C25-71A3-FF54-4E63C70EAA41}"/>
                </a:ext>
              </a:extLst>
            </p:cNvPr>
            <p:cNvSpPr/>
            <p:nvPr/>
          </p:nvSpPr>
          <p:spPr>
            <a:xfrm>
              <a:off x="235744" y="220599"/>
              <a:ext cx="11660219" cy="569976"/>
            </a:xfrm>
            <a:prstGeom prst="roundRect">
              <a:avLst>
                <a:gd name="adj" fmla="val 1212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39750" latinLnBrk="0">
                <a:defRPr/>
              </a:pPr>
              <a:r>
                <a:rPr lang="ko-KR" altLang="en-US" sz="2400" i="1" kern="0" dirty="0">
                  <a:solidFill>
                    <a:srgbClr val="3FAEBF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목차</a:t>
              </a:r>
              <a:endParaRPr lang="ko-KR" altLang="en-US" sz="2000" dirty="0">
                <a:solidFill>
                  <a:srgbClr val="3FAEBF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4E50B19-C927-EC6B-A3F0-E21F77C161D5}"/>
                </a:ext>
              </a:extLst>
            </p:cNvPr>
            <p:cNvSpPr/>
            <p:nvPr/>
          </p:nvSpPr>
          <p:spPr>
            <a:xfrm>
              <a:off x="354235" y="89362"/>
              <a:ext cx="360000" cy="429189"/>
            </a:xfrm>
            <a:custGeom>
              <a:avLst/>
              <a:gdLst>
                <a:gd name="connsiteX0" fmla="*/ 48096 w 360000"/>
                <a:gd name="connsiteY0" fmla="*/ 0 h 429189"/>
                <a:gd name="connsiteX1" fmla="*/ 311904 w 360000"/>
                <a:gd name="connsiteY1" fmla="*/ 0 h 429189"/>
                <a:gd name="connsiteX2" fmla="*/ 360000 w 360000"/>
                <a:gd name="connsiteY2" fmla="*/ 48096 h 429189"/>
                <a:gd name="connsiteX3" fmla="*/ 360000 w 360000"/>
                <a:gd name="connsiteY3" fmla="*/ 311904 h 429189"/>
                <a:gd name="connsiteX4" fmla="*/ 311904 w 360000"/>
                <a:gd name="connsiteY4" fmla="*/ 360000 h 429189"/>
                <a:gd name="connsiteX5" fmla="*/ 257656 w 360000"/>
                <a:gd name="connsiteY5" fmla="*/ 360000 h 429189"/>
                <a:gd name="connsiteX6" fmla="*/ 194452 w 360000"/>
                <a:gd name="connsiteY6" fmla="*/ 423204 h 429189"/>
                <a:gd name="connsiteX7" fmla="*/ 165549 w 360000"/>
                <a:gd name="connsiteY7" fmla="*/ 423204 h 429189"/>
                <a:gd name="connsiteX8" fmla="*/ 102345 w 360000"/>
                <a:gd name="connsiteY8" fmla="*/ 360000 h 429189"/>
                <a:gd name="connsiteX9" fmla="*/ 48096 w 360000"/>
                <a:gd name="connsiteY9" fmla="*/ 360000 h 429189"/>
                <a:gd name="connsiteX10" fmla="*/ 0 w 360000"/>
                <a:gd name="connsiteY10" fmla="*/ 311904 h 429189"/>
                <a:gd name="connsiteX11" fmla="*/ 0 w 360000"/>
                <a:gd name="connsiteY11" fmla="*/ 48096 h 429189"/>
                <a:gd name="connsiteX12" fmla="*/ 48096 w 360000"/>
                <a:gd name="connsiteY12" fmla="*/ 0 h 42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000" h="429189">
                  <a:moveTo>
                    <a:pt x="48096" y="0"/>
                  </a:moveTo>
                  <a:lnTo>
                    <a:pt x="311904" y="0"/>
                  </a:lnTo>
                  <a:cubicBezTo>
                    <a:pt x="338467" y="0"/>
                    <a:pt x="360000" y="21533"/>
                    <a:pt x="360000" y="48096"/>
                  </a:cubicBezTo>
                  <a:lnTo>
                    <a:pt x="360000" y="311904"/>
                  </a:lnTo>
                  <a:cubicBezTo>
                    <a:pt x="360000" y="338467"/>
                    <a:pt x="338467" y="360000"/>
                    <a:pt x="311904" y="360000"/>
                  </a:cubicBezTo>
                  <a:lnTo>
                    <a:pt x="257656" y="360000"/>
                  </a:lnTo>
                  <a:lnTo>
                    <a:pt x="194452" y="423204"/>
                  </a:lnTo>
                  <a:cubicBezTo>
                    <a:pt x="186471" y="431185"/>
                    <a:pt x="173531" y="431185"/>
                    <a:pt x="165549" y="423204"/>
                  </a:cubicBezTo>
                  <a:lnTo>
                    <a:pt x="102345" y="360000"/>
                  </a:lnTo>
                  <a:lnTo>
                    <a:pt x="48096" y="360000"/>
                  </a:lnTo>
                  <a:cubicBezTo>
                    <a:pt x="21533" y="360000"/>
                    <a:pt x="0" y="338467"/>
                    <a:pt x="0" y="311904"/>
                  </a:cubicBezTo>
                  <a:lnTo>
                    <a:pt x="0" y="48096"/>
                  </a:lnTo>
                  <a:cubicBezTo>
                    <a:pt x="0" y="21533"/>
                    <a:pt x="21533" y="0"/>
                    <a:pt x="48096" y="0"/>
                  </a:cubicBezTo>
                  <a:close/>
                </a:path>
              </a:pathLst>
            </a:custGeom>
            <a:solidFill>
              <a:srgbClr val="1E85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" dirty="0">
                  <a:solidFill>
                    <a:prstClr val="white"/>
                  </a:solidFill>
                </a:rPr>
                <a:t>PAGE</a:t>
              </a:r>
            </a:p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01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8FE7EDE-71C3-85B5-6112-F38E4F071DA0}"/>
                </a:ext>
              </a:extLst>
            </p:cNvPr>
            <p:cNvSpPr/>
            <p:nvPr/>
          </p:nvSpPr>
          <p:spPr>
            <a:xfrm>
              <a:off x="389955" y="592299"/>
              <a:ext cx="61958" cy="61958"/>
            </a:xfrm>
            <a:prstGeom prst="ellipse">
              <a:avLst/>
            </a:prstGeom>
            <a:solidFill>
              <a:srgbClr val="1E85A6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>
                <a:defRPr/>
              </a:pP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C8F901D-62A5-37F9-D684-599E85988A08}"/>
                </a:ext>
              </a:extLst>
            </p:cNvPr>
            <p:cNvSpPr/>
            <p:nvPr/>
          </p:nvSpPr>
          <p:spPr>
            <a:xfrm>
              <a:off x="494993" y="592299"/>
              <a:ext cx="61958" cy="61958"/>
            </a:xfrm>
            <a:prstGeom prst="ellipse">
              <a:avLst/>
            </a:prstGeom>
            <a:solidFill>
              <a:srgbClr val="1E85A6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>
                <a:defRPr/>
              </a:pP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94CE836-C81B-5F0F-FD84-DC8FEFA2F076}"/>
                </a:ext>
              </a:extLst>
            </p:cNvPr>
            <p:cNvSpPr/>
            <p:nvPr/>
          </p:nvSpPr>
          <p:spPr>
            <a:xfrm>
              <a:off x="600031" y="592299"/>
              <a:ext cx="61958" cy="61958"/>
            </a:xfrm>
            <a:prstGeom prst="ellipse">
              <a:avLst/>
            </a:prstGeom>
            <a:solidFill>
              <a:srgbClr val="1E85A6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>
                <a:defRPr/>
              </a:pP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7B59985-E948-5460-87EB-BCC0885F09B3}"/>
                </a:ext>
              </a:extLst>
            </p:cNvPr>
            <p:cNvSpPr/>
            <p:nvPr/>
          </p:nvSpPr>
          <p:spPr>
            <a:xfrm>
              <a:off x="11372169" y="290649"/>
              <a:ext cx="429876" cy="4298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chemeClr val="bg1">
                    <a:lumMod val="95000"/>
                  </a:schemeClr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CAD6EB-2A02-8F82-670B-FEDE735243BA}"/>
              </a:ext>
            </a:extLst>
          </p:cNvPr>
          <p:cNvGrpSpPr/>
          <p:nvPr/>
        </p:nvGrpSpPr>
        <p:grpSpPr>
          <a:xfrm>
            <a:off x="4698382" y="2744546"/>
            <a:ext cx="335188" cy="844341"/>
            <a:chOff x="5104780" y="2744546"/>
            <a:chExt cx="335188" cy="844341"/>
          </a:xfrm>
        </p:grpSpPr>
        <p:sp>
          <p:nvSpPr>
            <p:cNvPr id="22" name="왼쪽 대괄호 21">
              <a:extLst>
                <a:ext uri="{FF2B5EF4-FFF2-40B4-BE49-F238E27FC236}">
                  <a16:creationId xmlns:a16="http://schemas.microsoft.com/office/drawing/2014/main" id="{94F53E04-B7B8-D402-76E3-5597614F3337}"/>
                </a:ext>
              </a:extLst>
            </p:cNvPr>
            <p:cNvSpPr/>
            <p:nvPr/>
          </p:nvSpPr>
          <p:spPr>
            <a:xfrm rot="16200000" flipH="1">
              <a:off x="5214879" y="2634447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왼쪽 대괄호 22">
              <a:extLst>
                <a:ext uri="{FF2B5EF4-FFF2-40B4-BE49-F238E27FC236}">
                  <a16:creationId xmlns:a16="http://schemas.microsoft.com/office/drawing/2014/main" id="{778C1A69-EFD0-FE5C-12F0-0EAB1F8E380E}"/>
                </a:ext>
              </a:extLst>
            </p:cNvPr>
            <p:cNvSpPr/>
            <p:nvPr/>
          </p:nvSpPr>
          <p:spPr>
            <a:xfrm rot="5400000" flipH="1" flipV="1">
              <a:off x="5214880" y="3363798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310E2D-5266-8822-E7EE-0AB36DAD06D3}"/>
              </a:ext>
            </a:extLst>
          </p:cNvPr>
          <p:cNvGrpSpPr/>
          <p:nvPr/>
        </p:nvGrpSpPr>
        <p:grpSpPr>
          <a:xfrm>
            <a:off x="2382843" y="3314011"/>
            <a:ext cx="335188" cy="844341"/>
            <a:chOff x="2789241" y="3314011"/>
            <a:chExt cx="335188" cy="844341"/>
          </a:xfrm>
        </p:grpSpPr>
        <p:sp>
          <p:nvSpPr>
            <p:cNvPr id="32" name="왼쪽 대괄호 31">
              <a:extLst>
                <a:ext uri="{FF2B5EF4-FFF2-40B4-BE49-F238E27FC236}">
                  <a16:creationId xmlns:a16="http://schemas.microsoft.com/office/drawing/2014/main" id="{596F268A-1DE0-31B2-C109-EECF42E9CBD6}"/>
                </a:ext>
              </a:extLst>
            </p:cNvPr>
            <p:cNvSpPr/>
            <p:nvPr/>
          </p:nvSpPr>
          <p:spPr>
            <a:xfrm rot="16200000" flipH="1">
              <a:off x="2899340" y="3203912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id="{E0CED009-1FD5-652A-E7D1-BDB4D4C35802}"/>
                </a:ext>
              </a:extLst>
            </p:cNvPr>
            <p:cNvSpPr/>
            <p:nvPr/>
          </p:nvSpPr>
          <p:spPr>
            <a:xfrm rot="5400000" flipH="1" flipV="1">
              <a:off x="2899341" y="3933263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89002" y="4113556"/>
            <a:ext cx="1659850" cy="1088300"/>
            <a:chOff x="889002" y="4113556"/>
            <a:chExt cx="1659850" cy="1088300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EA2F0E13-A56B-3BB1-4E62-C0D59BEAA2DB}"/>
                </a:ext>
              </a:extLst>
            </p:cNvPr>
            <p:cNvSpPr/>
            <p:nvPr/>
          </p:nvSpPr>
          <p:spPr>
            <a:xfrm rot="5400000">
              <a:off x="1812252" y="4465256"/>
              <a:ext cx="736600" cy="736600"/>
            </a:xfrm>
            <a:prstGeom prst="arc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9B7EBB-C31E-B676-56EE-B98BCDC745A9}"/>
                </a:ext>
              </a:extLst>
            </p:cNvPr>
            <p:cNvCxnSpPr>
              <a:cxnSpLocks/>
            </p:cNvCxnSpPr>
            <p:nvPr/>
          </p:nvCxnSpPr>
          <p:spPr>
            <a:xfrm>
              <a:off x="2548852" y="4113556"/>
              <a:ext cx="0" cy="720000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CD0339E-DC26-AF8D-5861-6602D32E080D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 flipV="1">
              <a:off x="889002" y="5194607"/>
              <a:ext cx="1291550" cy="7249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1866AA0F-6942-344D-60CB-ED6EC751148F}"/>
              </a:ext>
            </a:extLst>
          </p:cNvPr>
          <p:cNvSpPr/>
          <p:nvPr/>
        </p:nvSpPr>
        <p:spPr>
          <a:xfrm>
            <a:off x="704723" y="5109717"/>
            <a:ext cx="184278" cy="18427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FD9E3AA-9445-B8F3-5A15-8A40B6A27813}"/>
              </a:ext>
            </a:extLst>
          </p:cNvPr>
          <p:cNvGrpSpPr/>
          <p:nvPr/>
        </p:nvGrpSpPr>
        <p:grpSpPr>
          <a:xfrm>
            <a:off x="2548852" y="1809711"/>
            <a:ext cx="2322681" cy="1537945"/>
            <a:chOff x="2955250" y="1809711"/>
            <a:chExt cx="2322681" cy="1537945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6E3F20-3239-ED93-DDDF-641C8BE0BA13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2955250" y="2178011"/>
              <a:ext cx="0" cy="1169645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6659A8BC-4EDB-D641-BD22-2ABEF77332F2}"/>
                </a:ext>
              </a:extLst>
            </p:cNvPr>
            <p:cNvSpPr/>
            <p:nvPr/>
          </p:nvSpPr>
          <p:spPr>
            <a:xfrm rot="16200000" flipV="1">
              <a:off x="4541331" y="1809711"/>
              <a:ext cx="736600" cy="736600"/>
            </a:xfrm>
            <a:prstGeom prst="arc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893C2B6-469B-9109-70E7-3DF7206B031A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 flipH="1">
              <a:off x="3323550" y="1809711"/>
              <a:ext cx="1586081" cy="0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원호 41">
              <a:extLst>
                <a:ext uri="{FF2B5EF4-FFF2-40B4-BE49-F238E27FC236}">
                  <a16:creationId xmlns:a16="http://schemas.microsoft.com/office/drawing/2014/main" id="{50AA5538-6906-717D-3E5A-5D812F0205DE}"/>
                </a:ext>
              </a:extLst>
            </p:cNvPr>
            <p:cNvSpPr/>
            <p:nvPr/>
          </p:nvSpPr>
          <p:spPr>
            <a:xfrm rot="10800000" flipV="1">
              <a:off x="2955250" y="1809711"/>
              <a:ext cx="736600" cy="736600"/>
            </a:xfrm>
            <a:prstGeom prst="arc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C1844ED-D832-B1D7-C9ED-07B22C8CBD9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5277931" y="2178011"/>
              <a:ext cx="0" cy="584822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D7A401-E20F-6182-A16E-8EAA97D694F0}"/>
              </a:ext>
            </a:extLst>
          </p:cNvPr>
          <p:cNvGrpSpPr/>
          <p:nvPr/>
        </p:nvGrpSpPr>
        <p:grpSpPr>
          <a:xfrm>
            <a:off x="7009615" y="3333406"/>
            <a:ext cx="335188" cy="844341"/>
            <a:chOff x="7406488" y="3371506"/>
            <a:chExt cx="335188" cy="844341"/>
          </a:xfrm>
        </p:grpSpPr>
        <p:sp>
          <p:nvSpPr>
            <p:cNvPr id="45" name="왼쪽 대괄호 44">
              <a:extLst>
                <a:ext uri="{FF2B5EF4-FFF2-40B4-BE49-F238E27FC236}">
                  <a16:creationId xmlns:a16="http://schemas.microsoft.com/office/drawing/2014/main" id="{DB90F712-F606-B6BA-C1A2-95DF1AC96A77}"/>
                </a:ext>
              </a:extLst>
            </p:cNvPr>
            <p:cNvSpPr/>
            <p:nvPr/>
          </p:nvSpPr>
          <p:spPr>
            <a:xfrm rot="16200000" flipH="1">
              <a:off x="7516587" y="3261407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왼쪽 대괄호 45">
              <a:extLst>
                <a:ext uri="{FF2B5EF4-FFF2-40B4-BE49-F238E27FC236}">
                  <a16:creationId xmlns:a16="http://schemas.microsoft.com/office/drawing/2014/main" id="{DE643000-DAC7-42D7-6A4A-9C11F4E60879}"/>
                </a:ext>
              </a:extLst>
            </p:cNvPr>
            <p:cNvSpPr/>
            <p:nvPr/>
          </p:nvSpPr>
          <p:spPr>
            <a:xfrm rot="5400000" flipH="1" flipV="1">
              <a:off x="7516588" y="3990758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45C108E-1C8A-CB7B-52E9-382C1CA56DE5}"/>
              </a:ext>
            </a:extLst>
          </p:cNvPr>
          <p:cNvGrpSpPr/>
          <p:nvPr/>
        </p:nvGrpSpPr>
        <p:grpSpPr>
          <a:xfrm flipV="1">
            <a:off x="4854528" y="3564850"/>
            <a:ext cx="2322681" cy="1637006"/>
            <a:chOff x="2955250" y="1809711"/>
            <a:chExt cx="2322681" cy="1637006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F006CB7-5C7D-A196-D26C-0B2E0C6F59FD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2955250" y="2178011"/>
              <a:ext cx="0" cy="1268706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4EC674A3-D704-4B65-5926-ECFF1C3973D7}"/>
                </a:ext>
              </a:extLst>
            </p:cNvPr>
            <p:cNvSpPr/>
            <p:nvPr/>
          </p:nvSpPr>
          <p:spPr>
            <a:xfrm rot="16200000" flipV="1">
              <a:off x="4541331" y="1809711"/>
              <a:ext cx="736600" cy="736600"/>
            </a:xfrm>
            <a:prstGeom prst="arc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166ED4F-B304-7A4E-108C-62EADD4A1571}"/>
                </a:ext>
              </a:extLst>
            </p:cNvPr>
            <p:cNvCxnSpPr>
              <a:cxnSpLocks/>
              <a:stCxn id="49" idx="2"/>
              <a:endCxn id="51" idx="0"/>
            </p:cNvCxnSpPr>
            <p:nvPr/>
          </p:nvCxnSpPr>
          <p:spPr>
            <a:xfrm flipH="1">
              <a:off x="3323550" y="1809711"/>
              <a:ext cx="1586081" cy="0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>
              <a:extLst>
                <a:ext uri="{FF2B5EF4-FFF2-40B4-BE49-F238E27FC236}">
                  <a16:creationId xmlns:a16="http://schemas.microsoft.com/office/drawing/2014/main" id="{9BC09AF7-DF1E-54FD-BD8E-40BD275A5EEE}"/>
                </a:ext>
              </a:extLst>
            </p:cNvPr>
            <p:cNvSpPr/>
            <p:nvPr/>
          </p:nvSpPr>
          <p:spPr>
            <a:xfrm rot="10800000" flipV="1">
              <a:off x="2955250" y="1809711"/>
              <a:ext cx="736600" cy="736600"/>
            </a:xfrm>
            <a:prstGeom prst="arc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E02E301-B0CE-C152-E075-8C150195370D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>
              <a:off x="5277931" y="2178011"/>
              <a:ext cx="0" cy="699122"/>
            </a:xfrm>
            <a:prstGeom prst="line">
              <a:avLst/>
            </a:prstGeom>
            <a:ln w="635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171940C-2A48-95EF-C33E-A20854BE794C}"/>
              </a:ext>
            </a:extLst>
          </p:cNvPr>
          <p:cNvGrpSpPr/>
          <p:nvPr/>
        </p:nvGrpSpPr>
        <p:grpSpPr>
          <a:xfrm>
            <a:off x="7177209" y="1814686"/>
            <a:ext cx="2322681" cy="1537945"/>
            <a:chOff x="2955250" y="1809711"/>
            <a:chExt cx="2322681" cy="1537945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39B3BC-0FAD-225D-7B73-4924011F8B45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2955250" y="2178011"/>
              <a:ext cx="0" cy="1169645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1DA20AB3-A145-3B60-EDDC-29233D731CF2}"/>
                </a:ext>
              </a:extLst>
            </p:cNvPr>
            <p:cNvSpPr/>
            <p:nvPr/>
          </p:nvSpPr>
          <p:spPr>
            <a:xfrm rot="16200000" flipV="1">
              <a:off x="4541331" y="1809711"/>
              <a:ext cx="736600" cy="736600"/>
            </a:xfrm>
            <a:prstGeom prst="arc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0F37812-7E46-6A92-483F-409A15F26E39}"/>
                </a:ext>
              </a:extLst>
            </p:cNvPr>
            <p:cNvCxnSpPr>
              <a:cxnSpLocks/>
              <a:stCxn id="55" idx="2"/>
              <a:endCxn id="57" idx="0"/>
            </p:cNvCxnSpPr>
            <p:nvPr/>
          </p:nvCxnSpPr>
          <p:spPr>
            <a:xfrm flipH="1">
              <a:off x="3323550" y="1809711"/>
              <a:ext cx="1586081" cy="0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692E07C9-8519-E416-9925-04E652389C0A}"/>
                </a:ext>
              </a:extLst>
            </p:cNvPr>
            <p:cNvSpPr/>
            <p:nvPr/>
          </p:nvSpPr>
          <p:spPr>
            <a:xfrm rot="10800000" flipV="1">
              <a:off x="2955250" y="1809711"/>
              <a:ext cx="736600" cy="736600"/>
            </a:xfrm>
            <a:prstGeom prst="arc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F17192A-2D3E-1236-1872-D7D2452E5424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>
              <a:off x="5277931" y="2178011"/>
              <a:ext cx="0" cy="584822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519FA1F-B231-6048-46D3-28CBF9D8A026}"/>
              </a:ext>
            </a:extLst>
          </p:cNvPr>
          <p:cNvGrpSpPr/>
          <p:nvPr/>
        </p:nvGrpSpPr>
        <p:grpSpPr>
          <a:xfrm>
            <a:off x="9332296" y="2745473"/>
            <a:ext cx="335188" cy="844341"/>
            <a:chOff x="5104780" y="2744546"/>
            <a:chExt cx="335188" cy="844341"/>
          </a:xfrm>
        </p:grpSpPr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25B1D44E-BC61-49FA-BDFB-00906C76C062}"/>
                </a:ext>
              </a:extLst>
            </p:cNvPr>
            <p:cNvSpPr/>
            <p:nvPr/>
          </p:nvSpPr>
          <p:spPr>
            <a:xfrm rot="16200000" flipH="1">
              <a:off x="5214879" y="2634447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왼쪽 대괄호 60">
              <a:extLst>
                <a:ext uri="{FF2B5EF4-FFF2-40B4-BE49-F238E27FC236}">
                  <a16:creationId xmlns:a16="http://schemas.microsoft.com/office/drawing/2014/main" id="{0A50164E-C8D7-41ED-B410-A01455DB791A}"/>
                </a:ext>
              </a:extLst>
            </p:cNvPr>
            <p:cNvSpPr/>
            <p:nvPr/>
          </p:nvSpPr>
          <p:spPr>
            <a:xfrm rot="5400000" flipH="1" flipV="1">
              <a:off x="5214880" y="3363798"/>
              <a:ext cx="114990" cy="335187"/>
            </a:xfrm>
            <a:prstGeom prst="leftBracket">
              <a:avLst>
                <a:gd name="adj" fmla="val 145746"/>
              </a:avLst>
            </a:prstGeom>
            <a:gradFill flip="none" rotWithShape="1">
              <a:gsLst>
                <a:gs pos="10000">
                  <a:schemeClr val="tx1">
                    <a:lumMod val="65000"/>
                    <a:lumOff val="35000"/>
                  </a:schemeClr>
                </a:gs>
                <a:gs pos="36000">
                  <a:srgbClr val="338E9D"/>
                </a:gs>
                <a:gs pos="100000">
                  <a:srgbClr val="3FAEB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AE6CC2A-78DD-0ECB-6DD5-ED326903B1D7}"/>
              </a:ext>
            </a:extLst>
          </p:cNvPr>
          <p:cNvGrpSpPr/>
          <p:nvPr/>
        </p:nvGrpSpPr>
        <p:grpSpPr>
          <a:xfrm flipV="1">
            <a:off x="9497740" y="3564850"/>
            <a:ext cx="1954381" cy="1637006"/>
            <a:chOff x="2955250" y="1809711"/>
            <a:chExt cx="1954381" cy="1637006"/>
          </a:xfrm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FDDE448-FA7F-1DB1-80D1-3DA7447EDF74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2955250" y="2178011"/>
              <a:ext cx="0" cy="1268706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BA4DDE1-4304-ADFF-7670-B655022934AE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flipH="1">
              <a:off x="3323550" y="1809711"/>
              <a:ext cx="1586081" cy="0"/>
            </a:xfrm>
            <a:prstGeom prst="line">
              <a:avLst/>
            </a:prstGeom>
            <a:ln w="635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E7612FEB-EF6F-7317-E685-8AF469D91EE5}"/>
                </a:ext>
              </a:extLst>
            </p:cNvPr>
            <p:cNvSpPr/>
            <p:nvPr/>
          </p:nvSpPr>
          <p:spPr>
            <a:xfrm rot="10800000" flipV="1">
              <a:off x="2955250" y="1809711"/>
              <a:ext cx="736600" cy="736600"/>
            </a:xfrm>
            <a:prstGeom prst="arc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F592A7A8-83DD-703A-FB0C-D2005AF3A89C}"/>
              </a:ext>
            </a:extLst>
          </p:cNvPr>
          <p:cNvSpPr/>
          <p:nvPr/>
        </p:nvSpPr>
        <p:spPr>
          <a:xfrm>
            <a:off x="11452121" y="5111930"/>
            <a:ext cx="184278" cy="184278"/>
          </a:xfrm>
          <a:prstGeom prst="ellipse">
            <a:avLst/>
          </a:prstGeom>
          <a:solidFill>
            <a:schemeClr val="bg1"/>
          </a:solidFill>
          <a:ln w="31750">
            <a:solidFill>
              <a:srgbClr val="338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5905BDC-F440-A089-D31C-2ACD0CE9E54F}"/>
              </a:ext>
            </a:extLst>
          </p:cNvPr>
          <p:cNvSpPr/>
          <p:nvPr/>
        </p:nvSpPr>
        <p:spPr>
          <a:xfrm>
            <a:off x="4847838" y="4083878"/>
            <a:ext cx="220365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GUI</a:t>
            </a:r>
            <a:r>
              <a:rPr lang="ko-KR" altLang="en-US" sz="1600" b="1" dirty="0">
                <a:solidFill>
                  <a:prstClr val="white"/>
                </a:solidFill>
              </a:rPr>
              <a:t> 구현 및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 실행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5905BDC-F440-A089-D31C-2ACD0CE9E54F}"/>
              </a:ext>
            </a:extLst>
          </p:cNvPr>
          <p:cNvSpPr/>
          <p:nvPr/>
        </p:nvSpPr>
        <p:spPr>
          <a:xfrm>
            <a:off x="7223530" y="2141155"/>
            <a:ext cx="220365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소감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5905BDC-F440-A089-D31C-2ACD0CE9E54F}"/>
              </a:ext>
            </a:extLst>
          </p:cNvPr>
          <p:cNvSpPr/>
          <p:nvPr/>
        </p:nvSpPr>
        <p:spPr>
          <a:xfrm>
            <a:off x="2585759" y="2080612"/>
            <a:ext cx="220365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개발 클래스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15081" y="4648176"/>
            <a:ext cx="87389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START</a:t>
            </a:r>
          </a:p>
        </p:txBody>
      </p:sp>
      <p:sp>
        <p:nvSpPr>
          <p:cNvPr id="99" name="타원 98"/>
          <p:cNvSpPr/>
          <p:nvPr/>
        </p:nvSpPr>
        <p:spPr>
          <a:xfrm>
            <a:off x="3330480" y="4142786"/>
            <a:ext cx="732536" cy="732536"/>
          </a:xfrm>
          <a:prstGeom prst="ellipse">
            <a:avLst/>
          </a:prstGeom>
          <a:solidFill>
            <a:schemeClr val="bg1">
              <a:alpha val="2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5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7973691" y="4142786"/>
            <a:ext cx="732536" cy="732536"/>
          </a:xfrm>
          <a:prstGeom prst="ellipse">
            <a:avLst/>
          </a:prstGeom>
          <a:solidFill>
            <a:schemeClr val="bg1">
              <a:alpha val="2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7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5615947" y="2127000"/>
            <a:ext cx="732536" cy="732536"/>
          </a:xfrm>
          <a:prstGeom prst="ellipse">
            <a:avLst/>
          </a:prstGeom>
          <a:solidFill>
            <a:schemeClr val="bg1">
              <a:alpha val="2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6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1258D19-AC80-6544-9161-B1221C9A212F}"/>
              </a:ext>
            </a:extLst>
          </p:cNvPr>
          <p:cNvSpPr txBox="1"/>
          <p:nvPr/>
        </p:nvSpPr>
        <p:spPr>
          <a:xfrm>
            <a:off x="489989" y="202116"/>
            <a:ext cx="6882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과제 개요 및 목표</a:t>
            </a:r>
            <a:endParaRPr lang="ko-KR" alt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3" name="사각형: 둥근 모서리 5">
            <a:extLst>
              <a:ext uri="{FF2B5EF4-FFF2-40B4-BE49-F238E27FC236}">
                <a16:creationId xmlns:a16="http://schemas.microsoft.com/office/drawing/2014/main" id="{BE3C04CF-A3E0-7E8A-ADF9-A8ACF0A482C7}"/>
              </a:ext>
            </a:extLst>
          </p:cNvPr>
          <p:cNvSpPr/>
          <p:nvPr/>
        </p:nvSpPr>
        <p:spPr>
          <a:xfrm>
            <a:off x="3400148" y="466736"/>
            <a:ext cx="3600000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innerShdw blurRad="50800" dist="38100" dir="189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CE780ABB-C508-7608-0AE4-E6386AE0F62A}"/>
              </a:ext>
            </a:extLst>
          </p:cNvPr>
          <p:cNvCxnSpPr>
            <a:cxnSpLocks/>
          </p:cNvCxnSpPr>
          <p:nvPr/>
        </p:nvCxnSpPr>
        <p:spPr>
          <a:xfrm>
            <a:off x="3463648" y="497889"/>
            <a:ext cx="740882" cy="0"/>
          </a:xfrm>
          <a:prstGeom prst="line">
            <a:avLst/>
          </a:prstGeom>
          <a:ln w="31750" cap="rnd">
            <a:solidFill>
              <a:srgbClr val="4CD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9A727AB-31B0-5D8A-01A9-CD24E71ED934}"/>
              </a:ext>
            </a:extLst>
          </p:cNvPr>
          <p:cNvSpPr txBox="1"/>
          <p:nvPr/>
        </p:nvSpPr>
        <p:spPr>
          <a:xfrm>
            <a:off x="3268826" y="144583"/>
            <a:ext cx="3896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kern="0" dirty="0">
                <a:solidFill>
                  <a:prstClr val="white">
                    <a:lumMod val="65000"/>
                  </a:prstClr>
                </a:solidFill>
              </a:rPr>
              <a:t>0%</a:t>
            </a: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1403CEE-FE86-E77B-4549-39A1A20A081A}"/>
              </a:ext>
            </a:extLst>
          </p:cNvPr>
          <p:cNvSpPr txBox="1"/>
          <p:nvPr/>
        </p:nvSpPr>
        <p:spPr>
          <a:xfrm>
            <a:off x="4102690" y="114225"/>
            <a:ext cx="543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srgbClr val="4CD5E5"/>
                </a:solidFill>
              </a:rPr>
              <a:t>25</a:t>
            </a:r>
            <a:r>
              <a:rPr lang="en-US" altLang="ko-KR" sz="1000" kern="0" dirty="0">
                <a:solidFill>
                  <a:srgbClr val="4CD5E5"/>
                </a:solidFill>
              </a:rPr>
              <a:t>%</a:t>
            </a:r>
            <a:endParaRPr lang="ko-KR" altLang="en-US" sz="4000" dirty="0">
              <a:solidFill>
                <a:srgbClr val="4CD5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BFA43-B33C-AF0F-787E-F8111781E6FE}"/>
              </a:ext>
            </a:extLst>
          </p:cNvPr>
          <p:cNvSpPr txBox="1"/>
          <p:nvPr/>
        </p:nvSpPr>
        <p:spPr>
          <a:xfrm>
            <a:off x="1343705" y="5450687"/>
            <a:ext cx="572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링크가 저장된 </a:t>
            </a:r>
            <a:r>
              <a:rPr lang="en-US" altLang="ko-KR" dirty="0">
                <a:solidFill>
                  <a:schemeClr val="bg1"/>
                </a:solidFill>
              </a:rPr>
              <a:t>QR</a:t>
            </a:r>
            <a:r>
              <a:rPr lang="ko-KR" altLang="en-US" dirty="0">
                <a:solidFill>
                  <a:schemeClr val="bg1"/>
                </a:solidFill>
              </a:rPr>
              <a:t>코드를 생성한다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카메라를 이용해 </a:t>
            </a:r>
            <a:r>
              <a:rPr lang="en-US" altLang="ko-KR" dirty="0">
                <a:solidFill>
                  <a:schemeClr val="bg1"/>
                </a:solidFill>
              </a:rPr>
              <a:t>QR</a:t>
            </a:r>
            <a:r>
              <a:rPr lang="ko-KR" altLang="en-US" dirty="0">
                <a:solidFill>
                  <a:schemeClr val="bg1"/>
                </a:solidFill>
              </a:rPr>
              <a:t>을 읽고 링크를 연동한다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77B18D-4A00-4207-9DDF-A45653438EF6}"/>
              </a:ext>
            </a:extLst>
          </p:cNvPr>
          <p:cNvGrpSpPr/>
          <p:nvPr/>
        </p:nvGrpSpPr>
        <p:grpSpPr>
          <a:xfrm>
            <a:off x="1735869" y="1998225"/>
            <a:ext cx="3845202" cy="2880190"/>
            <a:chOff x="981324" y="1487833"/>
            <a:chExt cx="3845202" cy="2880190"/>
          </a:xfrm>
        </p:grpSpPr>
        <p:pic>
          <p:nvPicPr>
            <p:cNvPr id="3074" name="Picture 2" descr="C 프로그래밍 기초">
              <a:extLst>
                <a:ext uri="{FF2B5EF4-FFF2-40B4-BE49-F238E27FC236}">
                  <a16:creationId xmlns:a16="http://schemas.microsoft.com/office/drawing/2014/main" id="{100A2BCB-B5C7-5096-3404-1095D1CE1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24" y="1487833"/>
              <a:ext cx="3845202" cy="2880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C449896-4856-0F2B-08A6-A77057337AC6}"/>
                </a:ext>
              </a:extLst>
            </p:cNvPr>
            <p:cNvGrpSpPr/>
            <p:nvPr/>
          </p:nvGrpSpPr>
          <p:grpSpPr>
            <a:xfrm>
              <a:off x="1032131" y="1679888"/>
              <a:ext cx="3762459" cy="2688135"/>
              <a:chOff x="981324" y="1791586"/>
              <a:chExt cx="3498398" cy="268813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F776914-BEAE-8DF6-CC52-1C326C1510D1}"/>
                  </a:ext>
                </a:extLst>
              </p:cNvPr>
              <p:cNvSpPr/>
              <p:nvPr/>
            </p:nvSpPr>
            <p:spPr>
              <a:xfrm>
                <a:off x="981324" y="1791586"/>
                <a:ext cx="3498398" cy="26881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5740D8D-D4C7-6C48-75A8-D086C59AF780}"/>
                  </a:ext>
                </a:extLst>
              </p:cNvPr>
              <p:cNvSpPr/>
              <p:nvPr/>
            </p:nvSpPr>
            <p:spPr>
              <a:xfrm>
                <a:off x="1819370" y="2513837"/>
                <a:ext cx="1767262" cy="48111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QR </a:t>
                </a:r>
                <a:r>
                  <a:rPr lang="ko-KR" altLang="en-US" dirty="0"/>
                  <a:t>생성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D02AE03-7522-2673-6A8F-2EB454AE8692}"/>
                  </a:ext>
                </a:extLst>
              </p:cNvPr>
              <p:cNvSpPr/>
              <p:nvPr/>
            </p:nvSpPr>
            <p:spPr>
              <a:xfrm>
                <a:off x="1819369" y="3229617"/>
                <a:ext cx="1767262" cy="48111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QR </a:t>
                </a:r>
                <a:r>
                  <a:rPr lang="ko-KR" altLang="en-US" dirty="0"/>
                  <a:t>스캔</a:t>
                </a: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C393BC-388C-5A61-F153-DD986656665A}"/>
              </a:ext>
            </a:extLst>
          </p:cNvPr>
          <p:cNvGrpSpPr/>
          <p:nvPr/>
        </p:nvGrpSpPr>
        <p:grpSpPr>
          <a:xfrm>
            <a:off x="7372974" y="3628311"/>
            <a:ext cx="2737607" cy="2145542"/>
            <a:chOff x="5512778" y="1487833"/>
            <a:chExt cx="3845202" cy="2880190"/>
          </a:xfrm>
        </p:grpSpPr>
        <p:pic>
          <p:nvPicPr>
            <p:cNvPr id="20" name="Picture 2" descr="C 프로그래밍 기초">
              <a:extLst>
                <a:ext uri="{FF2B5EF4-FFF2-40B4-BE49-F238E27FC236}">
                  <a16:creationId xmlns:a16="http://schemas.microsoft.com/office/drawing/2014/main" id="{D2A47473-2224-7B06-E603-42EF46C64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778" y="1487833"/>
              <a:ext cx="3845202" cy="2880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A63396B-27F6-A633-5BFB-264A9DBE4857}"/>
                </a:ext>
              </a:extLst>
            </p:cNvPr>
            <p:cNvGrpSpPr/>
            <p:nvPr/>
          </p:nvGrpSpPr>
          <p:grpSpPr>
            <a:xfrm>
              <a:off x="5563585" y="1679888"/>
              <a:ext cx="3762459" cy="2688135"/>
              <a:chOff x="981324" y="1791586"/>
              <a:chExt cx="3498398" cy="268813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8728649-88EC-E336-9C97-0662FE2933A1}"/>
                  </a:ext>
                </a:extLst>
              </p:cNvPr>
              <p:cNvSpPr/>
              <p:nvPr/>
            </p:nvSpPr>
            <p:spPr>
              <a:xfrm>
                <a:off x="981324" y="1791586"/>
                <a:ext cx="3498398" cy="26881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13A700-C5BA-DA50-1E0F-64D0659369D5}"/>
                  </a:ext>
                </a:extLst>
              </p:cNvPr>
              <p:cNvSpPr/>
              <p:nvPr/>
            </p:nvSpPr>
            <p:spPr>
              <a:xfrm>
                <a:off x="1780093" y="2495715"/>
                <a:ext cx="1820541" cy="13646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카메라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F1BCC0A-68A2-B1EE-5402-99EAEC666E8B}"/>
              </a:ext>
            </a:extLst>
          </p:cNvPr>
          <p:cNvGrpSpPr/>
          <p:nvPr/>
        </p:nvGrpSpPr>
        <p:grpSpPr>
          <a:xfrm>
            <a:off x="7350422" y="1164480"/>
            <a:ext cx="2737607" cy="2145542"/>
            <a:chOff x="5512778" y="1487833"/>
            <a:chExt cx="3845202" cy="2880190"/>
          </a:xfrm>
        </p:grpSpPr>
        <p:pic>
          <p:nvPicPr>
            <p:cNvPr id="32" name="Picture 2" descr="C 프로그래밍 기초">
              <a:extLst>
                <a:ext uri="{FF2B5EF4-FFF2-40B4-BE49-F238E27FC236}">
                  <a16:creationId xmlns:a16="http://schemas.microsoft.com/office/drawing/2014/main" id="{3ECE772F-D048-5701-CBEB-A78A875FF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778" y="1487833"/>
              <a:ext cx="3845202" cy="2880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3A7322E-6349-E2FB-9C43-EB11AB9AB97D}"/>
                </a:ext>
              </a:extLst>
            </p:cNvPr>
            <p:cNvGrpSpPr/>
            <p:nvPr/>
          </p:nvGrpSpPr>
          <p:grpSpPr>
            <a:xfrm>
              <a:off x="5563585" y="1679888"/>
              <a:ext cx="3762459" cy="2688135"/>
              <a:chOff x="981324" y="1791586"/>
              <a:chExt cx="3498398" cy="268813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20BD9D9-C837-4DE7-1ACB-4543CC27C6D7}"/>
                  </a:ext>
                </a:extLst>
              </p:cNvPr>
              <p:cNvSpPr/>
              <p:nvPr/>
            </p:nvSpPr>
            <p:spPr>
              <a:xfrm>
                <a:off x="981324" y="1791586"/>
                <a:ext cx="3498398" cy="26881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08D4E2C-16F2-0B13-CDCC-6403E777EE2E}"/>
                  </a:ext>
                </a:extLst>
              </p:cNvPr>
              <p:cNvSpPr/>
              <p:nvPr/>
            </p:nvSpPr>
            <p:spPr>
              <a:xfrm>
                <a:off x="1849705" y="3419152"/>
                <a:ext cx="1820541" cy="57784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/>
                  <a:t>입력칸</a:t>
                </a:r>
                <a:endParaRPr lang="ko-KR" altLang="en-US" dirty="0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C6CADC-4F8D-F2C2-4119-1D23C121177B}"/>
              </a:ext>
            </a:extLst>
          </p:cNvPr>
          <p:cNvSpPr txBox="1"/>
          <p:nvPr/>
        </p:nvSpPr>
        <p:spPr>
          <a:xfrm>
            <a:off x="7820387" y="1710698"/>
            <a:ext cx="213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QR</a:t>
            </a:r>
            <a:r>
              <a:rPr lang="ko-KR" altLang="en-US" sz="1600" dirty="0"/>
              <a:t>로 생성할 링크를 입력하세요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4030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969AD0-7865-EF33-F39E-3C62ADC49858}"/>
              </a:ext>
            </a:extLst>
          </p:cNvPr>
          <p:cNvSpPr txBox="1"/>
          <p:nvPr/>
        </p:nvSpPr>
        <p:spPr>
          <a:xfrm>
            <a:off x="489990" y="202116"/>
            <a:ext cx="4627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ea typeface="Tmon몬소리 Black" panose="02000A03000000000000" pitchFamily="2" charset="-127"/>
              </a:rPr>
              <a:t>개발 알고리즘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40301A-8892-7BA4-92CF-C3EDE932C666}"/>
              </a:ext>
            </a:extLst>
          </p:cNvPr>
          <p:cNvSpPr/>
          <p:nvPr/>
        </p:nvSpPr>
        <p:spPr>
          <a:xfrm>
            <a:off x="945409" y="4708417"/>
            <a:ext cx="1201095" cy="10622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JPG</a:t>
            </a:r>
          </a:p>
          <a:p>
            <a:pPr algn="ctr"/>
            <a:r>
              <a:rPr lang="ko-KR" altLang="en-US" dirty="0"/>
              <a:t>인식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107B0C1-0B18-52D7-CCE7-680DB3B2193D}"/>
              </a:ext>
            </a:extLst>
          </p:cNvPr>
          <p:cNvSpPr/>
          <p:nvPr/>
        </p:nvSpPr>
        <p:spPr>
          <a:xfrm>
            <a:off x="956183" y="1878369"/>
            <a:ext cx="1905710" cy="106229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 선택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2B1B81-1C44-C17F-BC82-F1AF4839C388}"/>
              </a:ext>
            </a:extLst>
          </p:cNvPr>
          <p:cNvSpPr/>
          <p:nvPr/>
        </p:nvSpPr>
        <p:spPr>
          <a:xfrm>
            <a:off x="4200941" y="1122136"/>
            <a:ext cx="2264852" cy="8950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텍스트</a:t>
            </a:r>
            <a:r>
              <a:rPr lang="en-US" altLang="ko-KR" dirty="0"/>
              <a:t>(</a:t>
            </a:r>
            <a:r>
              <a:rPr lang="ko-KR" altLang="en-US" dirty="0"/>
              <a:t>링크</a:t>
            </a:r>
            <a:r>
              <a:rPr lang="en-US" altLang="ko-KR" dirty="0"/>
              <a:t>)</a:t>
            </a:r>
            <a:r>
              <a:rPr lang="ko-KR" altLang="en-US" dirty="0"/>
              <a:t> 인식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CDB947D-37EC-54E8-902B-82AEE7FE933F}"/>
              </a:ext>
            </a:extLst>
          </p:cNvPr>
          <p:cNvSpPr/>
          <p:nvPr/>
        </p:nvSpPr>
        <p:spPr>
          <a:xfrm>
            <a:off x="7334184" y="1898091"/>
            <a:ext cx="2264852" cy="8950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이미지 생성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69AD978-BE41-16F2-FF3C-A79DB4A29324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861893" y="1569643"/>
            <a:ext cx="1339048" cy="8398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BB759A0-0E76-203C-1126-6BFAB705E38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465793" y="1569643"/>
            <a:ext cx="868391" cy="7759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54CBF78-3C6B-AFE2-966E-C855D544C997}"/>
              </a:ext>
            </a:extLst>
          </p:cNvPr>
          <p:cNvSpPr/>
          <p:nvPr/>
        </p:nvSpPr>
        <p:spPr>
          <a:xfrm>
            <a:off x="9925179" y="1860369"/>
            <a:ext cx="1903919" cy="95759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QR</a:t>
            </a:r>
            <a:r>
              <a:rPr lang="ko-KR" altLang="en-US" dirty="0"/>
              <a:t>코드 출력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8DF1B8B-1FA5-D2F4-915C-EA9B895A3B00}"/>
              </a:ext>
            </a:extLst>
          </p:cNvPr>
          <p:cNvCxnSpPr>
            <a:cxnSpLocks/>
            <a:stCxn id="15" idx="3"/>
            <a:endCxn id="47" idx="1"/>
          </p:cNvCxnSpPr>
          <p:nvPr/>
        </p:nvCxnSpPr>
        <p:spPr>
          <a:xfrm>
            <a:off x="2861893" y="2409518"/>
            <a:ext cx="1339048" cy="4448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5F18E1C-4C49-F884-0E5A-DBCBCA02AD5B}"/>
              </a:ext>
            </a:extLst>
          </p:cNvPr>
          <p:cNvSpPr/>
          <p:nvPr/>
        </p:nvSpPr>
        <p:spPr>
          <a:xfrm>
            <a:off x="4200941" y="2406892"/>
            <a:ext cx="2264852" cy="8950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Zbar</a:t>
            </a:r>
            <a:endParaRPr lang="en-US" altLang="ko-KR" dirty="0"/>
          </a:p>
          <a:p>
            <a:pPr algn="ctr"/>
            <a:r>
              <a:rPr lang="ko-KR" altLang="en-US" dirty="0"/>
              <a:t>오픈소스 사용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344D76B-4D92-8CE1-B7A1-922FCB3D69CB}"/>
              </a:ext>
            </a:extLst>
          </p:cNvPr>
          <p:cNvSpPr/>
          <p:nvPr/>
        </p:nvSpPr>
        <p:spPr>
          <a:xfrm>
            <a:off x="7258683" y="4584783"/>
            <a:ext cx="2264852" cy="8950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링크 주소 변환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6550220-DE88-43F3-1A0B-1E4B136DA184}"/>
              </a:ext>
            </a:extLst>
          </p:cNvPr>
          <p:cNvCxnSpPr>
            <a:cxnSpLocks/>
            <a:stCxn id="19" idx="3"/>
            <a:endCxn id="33" idx="1"/>
          </p:cNvCxnSpPr>
          <p:nvPr/>
        </p:nvCxnSpPr>
        <p:spPr>
          <a:xfrm flipV="1">
            <a:off x="9599036" y="2339166"/>
            <a:ext cx="326143" cy="64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A0314718-AD18-667B-4B83-4D1B0FC6E75A}"/>
              </a:ext>
            </a:extLst>
          </p:cNvPr>
          <p:cNvSpPr/>
          <p:nvPr/>
        </p:nvSpPr>
        <p:spPr>
          <a:xfrm>
            <a:off x="4012511" y="5272522"/>
            <a:ext cx="2264852" cy="8950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텍스트</a:t>
            </a:r>
            <a:r>
              <a:rPr lang="en-US" altLang="ko-KR" dirty="0"/>
              <a:t>(</a:t>
            </a:r>
            <a:r>
              <a:rPr lang="ko-KR" altLang="en-US" dirty="0"/>
              <a:t>링크</a:t>
            </a:r>
            <a:r>
              <a:rPr lang="en-US" altLang="ko-KR" dirty="0"/>
              <a:t>)</a:t>
            </a:r>
            <a:r>
              <a:rPr lang="ko-KR" altLang="en-US" dirty="0"/>
              <a:t> 인식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1AE9C956-CE23-66D5-D8A2-08285559FE07}"/>
              </a:ext>
            </a:extLst>
          </p:cNvPr>
          <p:cNvCxnSpPr>
            <a:cxnSpLocks/>
            <a:stCxn id="10" idx="3"/>
            <a:endCxn id="119" idx="1"/>
          </p:cNvCxnSpPr>
          <p:nvPr/>
        </p:nvCxnSpPr>
        <p:spPr>
          <a:xfrm>
            <a:off x="2146504" y="5239566"/>
            <a:ext cx="1866007" cy="4804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D86F135-F069-D366-B8EE-2D96EF66C0C3}"/>
              </a:ext>
            </a:extLst>
          </p:cNvPr>
          <p:cNvCxnSpPr>
            <a:cxnSpLocks/>
            <a:stCxn id="119" idx="3"/>
            <a:endCxn id="89" idx="1"/>
          </p:cNvCxnSpPr>
          <p:nvPr/>
        </p:nvCxnSpPr>
        <p:spPr>
          <a:xfrm flipV="1">
            <a:off x="6277363" y="5032290"/>
            <a:ext cx="981320" cy="6877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E23EC0ED-58E0-CE34-57E3-6A1D5EE32B44}"/>
              </a:ext>
            </a:extLst>
          </p:cNvPr>
          <p:cNvSpPr/>
          <p:nvPr/>
        </p:nvSpPr>
        <p:spPr>
          <a:xfrm>
            <a:off x="10045496" y="4569972"/>
            <a:ext cx="1903919" cy="95759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링크 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5D62DBC-259B-A57E-8DCB-3EBF19D5009C}"/>
              </a:ext>
            </a:extLst>
          </p:cNvPr>
          <p:cNvCxnSpPr>
            <a:cxnSpLocks/>
            <a:stCxn id="89" idx="3"/>
            <a:endCxn id="59" idx="1"/>
          </p:cNvCxnSpPr>
          <p:nvPr/>
        </p:nvCxnSpPr>
        <p:spPr>
          <a:xfrm>
            <a:off x="9523535" y="5032290"/>
            <a:ext cx="521961" cy="164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77F675E-FF59-217E-45CF-902405172806}"/>
              </a:ext>
            </a:extLst>
          </p:cNvPr>
          <p:cNvCxnSpPr>
            <a:cxnSpLocks/>
            <a:stCxn id="47" idx="3"/>
            <a:endCxn id="19" idx="1"/>
          </p:cNvCxnSpPr>
          <p:nvPr/>
        </p:nvCxnSpPr>
        <p:spPr>
          <a:xfrm flipV="1">
            <a:off x="6465793" y="2345598"/>
            <a:ext cx="868391" cy="508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2AF9487-FC47-AA09-0029-0CCC594D2C65}"/>
              </a:ext>
            </a:extLst>
          </p:cNvPr>
          <p:cNvSpPr/>
          <p:nvPr/>
        </p:nvSpPr>
        <p:spPr>
          <a:xfrm>
            <a:off x="4012511" y="4153755"/>
            <a:ext cx="2264852" cy="8950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QR</a:t>
            </a:r>
            <a:r>
              <a:rPr lang="ko-KR" altLang="en-US" dirty="0"/>
              <a:t>코드 여부 확인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B57625A-2238-CAE3-4848-E318DAEF72AB}"/>
              </a:ext>
            </a:extLst>
          </p:cNvPr>
          <p:cNvCxnSpPr>
            <a:cxnSpLocks/>
            <a:stCxn id="10" idx="3"/>
            <a:endCxn id="68" idx="1"/>
          </p:cNvCxnSpPr>
          <p:nvPr/>
        </p:nvCxnSpPr>
        <p:spPr>
          <a:xfrm flipV="1">
            <a:off x="2146504" y="4601262"/>
            <a:ext cx="1866007" cy="6383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BF0DE32-9ECD-1982-159D-6370E2ED472E}"/>
              </a:ext>
            </a:extLst>
          </p:cNvPr>
          <p:cNvCxnSpPr>
            <a:cxnSpLocks/>
            <a:stCxn id="68" idx="3"/>
            <a:endCxn id="89" idx="1"/>
          </p:cNvCxnSpPr>
          <p:nvPr/>
        </p:nvCxnSpPr>
        <p:spPr>
          <a:xfrm>
            <a:off x="6277363" y="4601262"/>
            <a:ext cx="981320" cy="4310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93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사각형: 둥근 모서리 25">
            <a:extLst>
              <a:ext uri="{FF2B5EF4-FFF2-40B4-BE49-F238E27FC236}">
                <a16:creationId xmlns:a16="http://schemas.microsoft.com/office/drawing/2014/main" id="{155A475E-0C5D-449B-84E7-6C8E7CBE5AD2}"/>
              </a:ext>
            </a:extLst>
          </p:cNvPr>
          <p:cNvSpPr/>
          <p:nvPr/>
        </p:nvSpPr>
        <p:spPr>
          <a:xfrm>
            <a:off x="6031321" y="1617713"/>
            <a:ext cx="5033758" cy="3902880"/>
          </a:xfrm>
          <a:prstGeom prst="roundRect">
            <a:avLst>
              <a:gd name="adj" fmla="val 5028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endParaRPr lang="en-US" altLang="ko-KR" sz="1600" dirty="0"/>
          </a:p>
          <a:p>
            <a:r>
              <a:rPr lang="en-US" altLang="ko-KR" sz="1600" dirty="0" err="1"/>
              <a:t>Qr</a:t>
            </a:r>
            <a:r>
              <a:rPr lang="en-US" altLang="ko-KR" sz="1600" dirty="0"/>
              <a:t> Code generator/</a:t>
            </a:r>
            <a:r>
              <a:rPr lang="en-US" altLang="ko-KR" sz="1600" dirty="0" err="1"/>
              <a:t>Zbar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 </a:t>
            </a:r>
            <a:endParaRPr lang="en-US" altLang="ko-KR" sz="1600" dirty="0"/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25">
            <a:extLst>
              <a:ext uri="{FF2B5EF4-FFF2-40B4-BE49-F238E27FC236}">
                <a16:creationId xmlns:a16="http://schemas.microsoft.com/office/drawing/2014/main" id="{155A475E-0C5D-449B-84E7-6C8E7CBE5AD2}"/>
              </a:ext>
            </a:extLst>
          </p:cNvPr>
          <p:cNvSpPr/>
          <p:nvPr/>
        </p:nvSpPr>
        <p:spPr>
          <a:xfrm>
            <a:off x="964142" y="1617713"/>
            <a:ext cx="4697828" cy="3902880"/>
          </a:xfrm>
          <a:prstGeom prst="roundRect">
            <a:avLst>
              <a:gd name="adj" fmla="val 5028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FFFFFF"/>
                </a:solidFill>
                <a:ea typeface="Malgun Gothic" panose="020B0503020000020004" pitchFamily="50" charset="-127"/>
              </a:rPr>
              <a:t>OpenCV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FFFFFF"/>
              </a:solidFill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FFFFFF"/>
              </a:solidFill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FFFFFF"/>
              </a:solidFill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FFFFFF"/>
              </a:solidFill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FFFFFF"/>
              </a:solidFill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69AD0-7865-EF33-F39E-3C62ADC49858}"/>
              </a:ext>
            </a:extLst>
          </p:cNvPr>
          <p:cNvSpPr txBox="1"/>
          <p:nvPr/>
        </p:nvSpPr>
        <p:spPr>
          <a:xfrm>
            <a:off x="489989" y="202116"/>
            <a:ext cx="4904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설계</a:t>
            </a:r>
            <a:r>
              <a:rPr lang="en-US" altLang="ko-KR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사용되는 오픈소스</a:t>
            </a:r>
            <a:r>
              <a:rPr lang="en-US" altLang="ko-KR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1E09A8D2-316F-0784-12A3-C4E3038C3DB9}"/>
              </a:ext>
            </a:extLst>
          </p:cNvPr>
          <p:cNvSpPr/>
          <p:nvPr/>
        </p:nvSpPr>
        <p:spPr>
          <a:xfrm>
            <a:off x="5661970" y="483264"/>
            <a:ext cx="3600000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innerShdw blurRad="50800" dist="38100" dir="189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1E5367-18CF-E729-6F2A-9199F5684544}"/>
              </a:ext>
            </a:extLst>
          </p:cNvPr>
          <p:cNvCxnSpPr>
            <a:cxnSpLocks/>
          </p:cNvCxnSpPr>
          <p:nvPr/>
        </p:nvCxnSpPr>
        <p:spPr>
          <a:xfrm>
            <a:off x="5725470" y="514417"/>
            <a:ext cx="2720040" cy="0"/>
          </a:xfrm>
          <a:prstGeom prst="line">
            <a:avLst/>
          </a:prstGeom>
          <a:ln w="31750" cap="rnd">
            <a:solidFill>
              <a:srgbClr val="4CD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84C86F-71C7-8392-A8B7-B2CF5F7610FE}"/>
              </a:ext>
            </a:extLst>
          </p:cNvPr>
          <p:cNvSpPr txBox="1"/>
          <p:nvPr/>
        </p:nvSpPr>
        <p:spPr>
          <a:xfrm>
            <a:off x="8206773" y="101178"/>
            <a:ext cx="543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>
                <a:solidFill>
                  <a:srgbClr val="4CD5E5"/>
                </a:solidFill>
              </a:rPr>
              <a:t>75</a:t>
            </a:r>
            <a:r>
              <a:rPr lang="en-US" altLang="ko-KR" sz="1000" kern="0">
                <a:solidFill>
                  <a:srgbClr val="4CD5E5"/>
                </a:solidFill>
              </a:rPr>
              <a:t>%</a:t>
            </a:r>
            <a:endParaRPr lang="ko-KR" altLang="en-US" sz="4000" dirty="0">
              <a:solidFill>
                <a:srgbClr val="4CD5E5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61648A-AFA0-EA23-781B-BBF6880F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23" y="2748168"/>
            <a:ext cx="3190875" cy="1809750"/>
          </a:xfrm>
          <a:prstGeom prst="rect">
            <a:avLst/>
          </a:prstGeom>
        </p:spPr>
      </p:pic>
      <p:pic>
        <p:nvPicPr>
          <p:cNvPr id="1026" name="Picture 2" descr="openCV에 대한 이미지 검색결과">
            <a:extLst>
              <a:ext uri="{FF2B5EF4-FFF2-40B4-BE49-F238E27FC236}">
                <a16:creationId xmlns:a16="http://schemas.microsoft.com/office/drawing/2014/main" id="{480519C6-2BF0-F219-03F8-E426078E4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702" y="2604841"/>
            <a:ext cx="1660836" cy="20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4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815CD3B-77EC-196E-B242-9FBABE42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864" y="1362142"/>
            <a:ext cx="9158162" cy="286888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82E387-05A7-47AA-8071-4065984CDA41}"/>
              </a:ext>
            </a:extLst>
          </p:cNvPr>
          <p:cNvSpPr/>
          <p:nvPr/>
        </p:nvSpPr>
        <p:spPr>
          <a:xfrm>
            <a:off x="489989" y="4789699"/>
            <a:ext cx="2756550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4</a:t>
            </a:r>
            <a:r>
              <a:rPr lang="ko-KR" altLang="en-US" sz="1600" b="1" dirty="0">
                <a:solidFill>
                  <a:prstClr val="white"/>
                </a:solidFill>
              </a:rPr>
              <a:t>월 </a:t>
            </a:r>
            <a:r>
              <a:rPr lang="en-US" altLang="ko-KR" sz="1600" b="1" dirty="0">
                <a:solidFill>
                  <a:prstClr val="white"/>
                </a:solidFill>
              </a:rPr>
              <a:t>1-2</a:t>
            </a:r>
            <a:r>
              <a:rPr lang="ko-KR" altLang="en-US" sz="1600" b="1" dirty="0">
                <a:solidFill>
                  <a:prstClr val="white"/>
                </a:solidFill>
              </a:rPr>
              <a:t>주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링크를 받고 </a:t>
            </a:r>
            <a:r>
              <a:rPr lang="en-US" altLang="ko-KR" sz="1600" dirty="0">
                <a:solidFill>
                  <a:prstClr val="white"/>
                </a:solidFill>
              </a:rPr>
              <a:t>QR</a:t>
            </a:r>
            <a:r>
              <a:rPr lang="ko-KR" altLang="en-US" sz="1600" dirty="0">
                <a:solidFill>
                  <a:prstClr val="white"/>
                </a:solidFill>
              </a:rPr>
              <a:t>을 출력하는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대화상자 기반 기초 화면 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설정 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5">
            <a:extLst>
              <a:ext uri="{FF2B5EF4-FFF2-40B4-BE49-F238E27FC236}">
                <a16:creationId xmlns:a16="http://schemas.microsoft.com/office/drawing/2014/main" id="{43A5724B-F094-2C7B-890B-D3CBD8B803EC}"/>
              </a:ext>
            </a:extLst>
          </p:cNvPr>
          <p:cNvSpPr/>
          <p:nvPr/>
        </p:nvSpPr>
        <p:spPr>
          <a:xfrm>
            <a:off x="2821524" y="460481"/>
            <a:ext cx="3600000" cy="72000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>
            <a:innerShdw blurRad="50800" dist="38100" dir="189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A55400-5C08-8AF1-B28D-A5DC28229EC5}"/>
              </a:ext>
            </a:extLst>
          </p:cNvPr>
          <p:cNvCxnSpPr>
            <a:cxnSpLocks/>
            <a:endCxn id="3" idx="3"/>
          </p:cNvCxnSpPr>
          <p:nvPr/>
        </p:nvCxnSpPr>
        <p:spPr>
          <a:xfrm>
            <a:off x="2885024" y="491634"/>
            <a:ext cx="3536500" cy="4847"/>
          </a:xfrm>
          <a:prstGeom prst="line">
            <a:avLst/>
          </a:prstGeom>
          <a:ln w="31750" cap="rnd">
            <a:solidFill>
              <a:srgbClr val="4CD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7AC337-6329-B45F-00D6-FA8851155ABE}"/>
              </a:ext>
            </a:extLst>
          </p:cNvPr>
          <p:cNvSpPr txBox="1"/>
          <p:nvPr/>
        </p:nvSpPr>
        <p:spPr>
          <a:xfrm>
            <a:off x="2690202" y="138328"/>
            <a:ext cx="3896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kern="0" dirty="0">
                <a:solidFill>
                  <a:prstClr val="white">
                    <a:lumMod val="65000"/>
                  </a:prstClr>
                </a:solidFill>
              </a:rPr>
              <a:t>0%</a:t>
            </a: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D2C35-EEAC-690C-FD05-8C23BF77E427}"/>
              </a:ext>
            </a:extLst>
          </p:cNvPr>
          <p:cNvSpPr txBox="1"/>
          <p:nvPr/>
        </p:nvSpPr>
        <p:spPr>
          <a:xfrm>
            <a:off x="6419137" y="273251"/>
            <a:ext cx="796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srgbClr val="4CD5E5"/>
                </a:solidFill>
              </a:rPr>
              <a:t>100</a:t>
            </a:r>
            <a:r>
              <a:rPr lang="en-US" altLang="ko-KR" sz="1000" kern="0" dirty="0">
                <a:solidFill>
                  <a:srgbClr val="4CD5E5"/>
                </a:solidFill>
              </a:rPr>
              <a:t>%</a:t>
            </a:r>
            <a:endParaRPr lang="ko-KR" altLang="en-US" sz="4000" dirty="0">
              <a:solidFill>
                <a:srgbClr val="4CD5E5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08B874-BFBF-3983-01D5-917CCCA7D9FA}"/>
              </a:ext>
            </a:extLst>
          </p:cNvPr>
          <p:cNvSpPr/>
          <p:nvPr/>
        </p:nvSpPr>
        <p:spPr>
          <a:xfrm>
            <a:off x="3344152" y="4800853"/>
            <a:ext cx="251507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4</a:t>
            </a:r>
            <a:r>
              <a:rPr lang="ko-KR" altLang="en-US" sz="1600" b="1" dirty="0">
                <a:solidFill>
                  <a:prstClr val="white"/>
                </a:solidFill>
              </a:rPr>
              <a:t>월 </a:t>
            </a:r>
            <a:r>
              <a:rPr lang="en-US" altLang="ko-KR" sz="1600" b="1" dirty="0">
                <a:solidFill>
                  <a:prstClr val="white"/>
                </a:solidFill>
              </a:rPr>
              <a:t>3-4</a:t>
            </a:r>
            <a:r>
              <a:rPr lang="ko-KR" altLang="en-US" sz="1600" b="1" dirty="0">
                <a:solidFill>
                  <a:prstClr val="white"/>
                </a:solidFill>
              </a:rPr>
              <a:t>주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링크를 인식하여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 </a:t>
            </a:r>
            <a:r>
              <a:rPr lang="en-US" altLang="ko-KR" sz="1600" dirty="0">
                <a:solidFill>
                  <a:prstClr val="white"/>
                </a:solidFill>
              </a:rPr>
              <a:t>QR</a:t>
            </a:r>
            <a:r>
              <a:rPr lang="ko-KR" altLang="en-US" sz="1600" dirty="0">
                <a:solidFill>
                  <a:prstClr val="white"/>
                </a:solidFill>
              </a:rPr>
              <a:t>이미지로 변환 실행 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39C823-B673-6014-A58A-4F17AE881911}"/>
              </a:ext>
            </a:extLst>
          </p:cNvPr>
          <p:cNvSpPr/>
          <p:nvPr/>
        </p:nvSpPr>
        <p:spPr>
          <a:xfrm>
            <a:off x="5614112" y="4800853"/>
            <a:ext cx="251507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5</a:t>
            </a:r>
            <a:r>
              <a:rPr lang="ko-KR" altLang="en-US" sz="1600" b="1" dirty="0">
                <a:solidFill>
                  <a:prstClr val="white"/>
                </a:solidFill>
              </a:rPr>
              <a:t>월 </a:t>
            </a:r>
            <a:r>
              <a:rPr lang="en-US" altLang="ko-KR" sz="1600" b="1" dirty="0">
                <a:solidFill>
                  <a:prstClr val="white"/>
                </a:solidFill>
              </a:rPr>
              <a:t>1-2</a:t>
            </a:r>
            <a:r>
              <a:rPr lang="ko-KR" altLang="en-US" sz="1600" b="1" dirty="0">
                <a:solidFill>
                  <a:prstClr val="white"/>
                </a:solidFill>
              </a:rPr>
              <a:t>주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</a:rPr>
              <a:t>Open CV</a:t>
            </a:r>
            <a:r>
              <a:rPr lang="ko-KR" altLang="en-US" sz="1600" dirty="0">
                <a:solidFill>
                  <a:prstClr val="white"/>
                </a:solidFill>
              </a:rPr>
              <a:t>를 이용한 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</a:rPr>
              <a:t>QR</a:t>
            </a:r>
            <a:r>
              <a:rPr lang="ko-KR" altLang="en-US" sz="1600" dirty="0">
                <a:solidFill>
                  <a:prstClr val="white"/>
                </a:solidFill>
              </a:rPr>
              <a:t>을 인식 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ADA5A8-17C3-2792-6DC2-3D523FAEAFAC}"/>
              </a:ext>
            </a:extLst>
          </p:cNvPr>
          <p:cNvSpPr/>
          <p:nvPr/>
        </p:nvSpPr>
        <p:spPr>
          <a:xfrm>
            <a:off x="7549610" y="4789699"/>
            <a:ext cx="251507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5</a:t>
            </a:r>
            <a:r>
              <a:rPr lang="ko-KR" altLang="en-US" sz="1600" b="1" dirty="0">
                <a:solidFill>
                  <a:prstClr val="white"/>
                </a:solidFill>
              </a:rPr>
              <a:t>월 </a:t>
            </a:r>
            <a:r>
              <a:rPr lang="en-US" altLang="ko-KR" sz="1600" b="1" dirty="0">
                <a:solidFill>
                  <a:prstClr val="white"/>
                </a:solidFill>
              </a:rPr>
              <a:t>3-4</a:t>
            </a:r>
            <a:r>
              <a:rPr lang="ko-KR" altLang="en-US" sz="1600" b="1" dirty="0">
                <a:solidFill>
                  <a:prstClr val="white"/>
                </a:solidFill>
              </a:rPr>
              <a:t>주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</a:rPr>
              <a:t>QR</a:t>
            </a:r>
            <a:r>
              <a:rPr lang="ko-KR" altLang="en-US" sz="1600" dirty="0">
                <a:solidFill>
                  <a:prstClr val="white"/>
                </a:solidFill>
              </a:rPr>
              <a:t>을 인식하여 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링크 연동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C9E7BE-4C86-6117-F495-DC7B271DE1E6}"/>
              </a:ext>
            </a:extLst>
          </p:cNvPr>
          <p:cNvSpPr/>
          <p:nvPr/>
        </p:nvSpPr>
        <p:spPr>
          <a:xfrm>
            <a:off x="9553558" y="4703372"/>
            <a:ext cx="251507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6</a:t>
            </a:r>
            <a:r>
              <a:rPr lang="ko-KR" altLang="en-US" sz="1600" b="1" dirty="0">
                <a:solidFill>
                  <a:prstClr val="white"/>
                </a:solidFill>
              </a:rPr>
              <a:t>월 </a:t>
            </a:r>
            <a:r>
              <a:rPr lang="en-US" altLang="ko-KR" sz="1600" b="1" dirty="0">
                <a:solidFill>
                  <a:prstClr val="white"/>
                </a:solidFill>
              </a:rPr>
              <a:t>1-2</a:t>
            </a:r>
            <a:r>
              <a:rPr lang="ko-KR" altLang="en-US" sz="1600" b="1" dirty="0">
                <a:solidFill>
                  <a:prstClr val="white"/>
                </a:solidFill>
              </a:rPr>
              <a:t>주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기능 간의 연동 및 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수정사항 보완</a:t>
            </a:r>
            <a:endParaRPr lang="en-US" altLang="ko-KR" sz="1600" dirty="0">
              <a:solidFill>
                <a:prstClr val="white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AEFBBD5-D355-2C14-2486-E3BF6DDF5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907736"/>
              </p:ext>
            </p:extLst>
          </p:nvPr>
        </p:nvGraphicFramePr>
        <p:xfrm>
          <a:off x="1762864" y="1166151"/>
          <a:ext cx="9158163" cy="3065904"/>
        </p:xfrm>
        <a:graphic>
          <a:graphicData uri="http://schemas.openxmlformats.org/drawingml/2006/table">
            <a:tbl>
              <a:tblPr/>
              <a:tblGrid>
                <a:gridCol w="2074494">
                  <a:extLst>
                    <a:ext uri="{9D8B030D-6E8A-4147-A177-3AD203B41FA5}">
                      <a16:colId xmlns:a16="http://schemas.microsoft.com/office/drawing/2014/main" val="356470094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3734015858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615163328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121388535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752384462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2031805965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4171898585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406904699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769270034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111030997"/>
                    </a:ext>
                  </a:extLst>
                </a:gridCol>
                <a:gridCol w="652808">
                  <a:extLst>
                    <a:ext uri="{9D8B030D-6E8A-4147-A177-3AD203B41FA5}">
                      <a16:colId xmlns:a16="http://schemas.microsoft.com/office/drawing/2014/main" val="2782199915"/>
                    </a:ext>
                  </a:extLst>
                </a:gridCol>
                <a:gridCol w="555589">
                  <a:extLst>
                    <a:ext uri="{9D8B030D-6E8A-4147-A177-3AD203B41FA5}">
                      <a16:colId xmlns:a16="http://schemas.microsoft.com/office/drawing/2014/main" val="3119068770"/>
                    </a:ext>
                  </a:extLst>
                </a:gridCol>
              </a:tblGrid>
              <a:tr h="446238">
                <a:tc rowSpan="2">
                  <a:txBody>
                    <a:bodyPr/>
                    <a:lstStyle/>
                    <a:p>
                      <a:pPr marL="576580" marR="0" indent="-57658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 개발 추진일정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543887"/>
                  </a:ext>
                </a:extLst>
              </a:tr>
              <a:tr h="446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763465"/>
                  </a:ext>
                </a:extLst>
              </a:tr>
              <a:tr h="3622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 화면 구성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72440"/>
                  </a:ext>
                </a:extLst>
              </a:tr>
              <a:tr h="3622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인식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990488"/>
                  </a:ext>
                </a:extLst>
              </a:tr>
              <a:tr h="3622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CV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 설정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565496"/>
                  </a:ext>
                </a:extLst>
              </a:tr>
              <a:tr h="3622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282479"/>
                  </a:ext>
                </a:extLst>
              </a:tr>
              <a:tr h="3622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연동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85963"/>
                  </a:ext>
                </a:extLst>
              </a:tr>
              <a:tr h="3622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보완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925432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CA9A6799-B72C-95E4-71DB-14782723A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7687" y="1131947"/>
            <a:ext cx="17436520" cy="82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A1478-2912-F922-34C4-CEFDEDCB32AD}"/>
              </a:ext>
            </a:extLst>
          </p:cNvPr>
          <p:cNvSpPr txBox="1"/>
          <p:nvPr/>
        </p:nvSpPr>
        <p:spPr>
          <a:xfrm>
            <a:off x="489989" y="202116"/>
            <a:ext cx="4904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일정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85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969AD0-7865-EF33-F39E-3C62ADC49858}"/>
              </a:ext>
            </a:extLst>
          </p:cNvPr>
          <p:cNvSpPr txBox="1"/>
          <p:nvPr/>
        </p:nvSpPr>
        <p:spPr>
          <a:xfrm>
            <a:off x="489990" y="202116"/>
            <a:ext cx="4627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클래스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0846E0-7A4D-2764-2A21-64249EDDBDC1}"/>
              </a:ext>
            </a:extLst>
          </p:cNvPr>
          <p:cNvSpPr/>
          <p:nvPr/>
        </p:nvSpPr>
        <p:spPr>
          <a:xfrm>
            <a:off x="1019331" y="1783829"/>
            <a:ext cx="4347145" cy="103431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CQRReadDlg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DEAAAF-4A77-45AC-2FDD-239EDFBE6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98" y="1496131"/>
            <a:ext cx="5206135" cy="227679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3844C55-0E65-3F52-CB92-440A47B7FA17}"/>
              </a:ext>
            </a:extLst>
          </p:cNvPr>
          <p:cNvSpPr/>
          <p:nvPr/>
        </p:nvSpPr>
        <p:spPr>
          <a:xfrm>
            <a:off x="1019331" y="4639479"/>
            <a:ext cx="4347145" cy="103431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CCreateDlg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2B96B4-D1E3-DCBA-3B84-1821B99A6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6" b="-1"/>
          <a:stretch/>
        </p:blipFill>
        <p:spPr>
          <a:xfrm>
            <a:off x="5838397" y="4452086"/>
            <a:ext cx="5206129" cy="14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6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1321" y="250667"/>
            <a:ext cx="11892422" cy="6480000"/>
            <a:chOff x="91321" y="250667"/>
            <a:chExt cx="11892422" cy="64800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4215C4-7431-CABB-9700-7408143F0E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902" y="250667"/>
              <a:ext cx="0" cy="6480000"/>
            </a:xfrm>
            <a:prstGeom prst="line">
              <a:avLst/>
            </a:prstGeom>
            <a:ln w="6350">
              <a:solidFill>
                <a:srgbClr val="4CD5E5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6B8F83C-5C5F-A23D-6305-31EA320F3E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1321" y="-5310424"/>
              <a:ext cx="0" cy="11880000"/>
            </a:xfrm>
            <a:prstGeom prst="line">
              <a:avLst/>
            </a:prstGeom>
            <a:ln w="6350">
              <a:solidFill>
                <a:srgbClr val="4CD5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7604143-8670-B265-18A6-9490A4B6FCFF}"/>
                </a:ext>
              </a:extLst>
            </p:cNvPr>
            <p:cNvSpPr/>
            <p:nvPr/>
          </p:nvSpPr>
          <p:spPr>
            <a:xfrm>
              <a:off x="28859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B4E51D-805B-B418-416E-C75B02B77D29}"/>
                </a:ext>
              </a:extLst>
            </p:cNvPr>
            <p:cNvSpPr/>
            <p:nvPr/>
          </p:nvSpPr>
          <p:spPr>
            <a:xfrm>
              <a:off x="11835121" y="555264"/>
              <a:ext cx="148622" cy="148622"/>
            </a:xfrm>
            <a:prstGeom prst="ellipse">
              <a:avLst/>
            </a:prstGeom>
            <a:solidFill>
              <a:srgbClr val="1C2E5E"/>
            </a:solidFill>
            <a:ln w="9525">
              <a:solidFill>
                <a:srgbClr val="4CD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198715-8BFF-D4E2-DC58-B0A5E299F8A0}"/>
                </a:ext>
              </a:extLst>
            </p:cNvPr>
            <p:cNvSpPr/>
            <p:nvPr/>
          </p:nvSpPr>
          <p:spPr>
            <a:xfrm>
              <a:off x="344902" y="611575"/>
              <a:ext cx="36000" cy="36000"/>
            </a:xfrm>
            <a:prstGeom prst="ellipse">
              <a:avLst/>
            </a:prstGeom>
            <a:solidFill>
              <a:srgbClr val="4CD5E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969AD0-7865-EF33-F39E-3C62ADC49858}"/>
              </a:ext>
            </a:extLst>
          </p:cNvPr>
          <p:cNvSpPr txBox="1"/>
          <p:nvPr/>
        </p:nvSpPr>
        <p:spPr>
          <a:xfrm>
            <a:off x="489990" y="202116"/>
            <a:ext cx="4627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i="1" kern="0" dirty="0">
                <a:ln w="15875">
                  <a:noFill/>
                </a:ln>
                <a:solidFill>
                  <a:srgbClr val="4CD5E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클래스</a:t>
            </a:r>
            <a:endParaRPr lang="ko-KR" altLang="en-US" sz="24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6DB184-8A3A-71F0-62C3-E0E3665E33AA}"/>
              </a:ext>
            </a:extLst>
          </p:cNvPr>
          <p:cNvSpPr/>
          <p:nvPr/>
        </p:nvSpPr>
        <p:spPr>
          <a:xfrm>
            <a:off x="1079291" y="1409938"/>
            <a:ext cx="4347145" cy="103431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CQRDlg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6A7A7D-C3C3-E395-2F49-22EF9CF0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98" y="1409938"/>
            <a:ext cx="487748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96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298</Words>
  <Application>Microsoft Office PowerPoint</Application>
  <PresentationFormat>와이드스크린</PresentationFormat>
  <Paragraphs>124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Tmon몬소리 Black</vt:lpstr>
      <vt:lpstr>맑은 고딕</vt:lpstr>
      <vt:lpstr>함초롬바탕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최 지아</cp:lastModifiedBy>
  <cp:revision>21</cp:revision>
  <dcterms:created xsi:type="dcterms:W3CDTF">2022-07-10T07:09:55Z</dcterms:created>
  <dcterms:modified xsi:type="dcterms:W3CDTF">2023-06-13T03:22:00Z</dcterms:modified>
</cp:coreProperties>
</file>